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77" r:id="rId4"/>
    <p:sldId id="306" r:id="rId5"/>
    <p:sldId id="311" r:id="rId6"/>
    <p:sldId id="304" r:id="rId7"/>
    <p:sldId id="284" r:id="rId8"/>
    <p:sldId id="278" r:id="rId9"/>
    <p:sldId id="279" r:id="rId10"/>
    <p:sldId id="282" r:id="rId11"/>
    <p:sldId id="280" r:id="rId12"/>
    <p:sldId id="298" r:id="rId13"/>
    <p:sldId id="297" r:id="rId14"/>
    <p:sldId id="281" r:id="rId15"/>
    <p:sldId id="310" r:id="rId16"/>
    <p:sldId id="296" r:id="rId17"/>
    <p:sldId id="286" r:id="rId18"/>
    <p:sldId id="299" r:id="rId19"/>
    <p:sldId id="309" r:id="rId20"/>
    <p:sldId id="285" r:id="rId21"/>
    <p:sldId id="287" r:id="rId22"/>
    <p:sldId id="288" r:id="rId23"/>
    <p:sldId id="294" r:id="rId24"/>
    <p:sldId id="295" r:id="rId25"/>
    <p:sldId id="292" r:id="rId26"/>
    <p:sldId id="289" r:id="rId27"/>
    <p:sldId id="290" r:id="rId28"/>
    <p:sldId id="291" r:id="rId29"/>
    <p:sldId id="302" r:id="rId30"/>
    <p:sldId id="30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181" y="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B6D58-2D57-4D9C-8F0A-F2280776BB4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EDA82E1-EBCB-4441-AD76-985C38294AA0}">
      <dgm:prSet phldrT="[Текст]"/>
      <dgm:spPr/>
      <dgm:t>
        <a:bodyPr/>
        <a:lstStyle/>
        <a:p>
          <a:r>
            <a:rPr lang="ru-RU" b="0" dirty="0">
              <a:solidFill>
                <a:schemeClr val="tx1"/>
              </a:solidFill>
            </a:rPr>
            <a:t>возможность использования современных технологий и средств обучения</a:t>
          </a:r>
        </a:p>
      </dgm:t>
    </dgm:pt>
    <dgm:pt modelId="{9380AEB8-BE43-4538-9306-27E9CDEABDD4}" type="parTrans" cxnId="{5CE46803-AAD9-43BF-B241-9BA13E75551D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99CBDFB0-5BB3-45BB-961C-20EB6C6B19EF}" type="sibTrans" cxnId="{5CE46803-AAD9-43BF-B241-9BA13E75551D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6FB5F4AE-2C08-434D-98A2-1210BCD6097D}">
      <dgm:prSet phldrT="[Текст]"/>
      <dgm:spPr/>
      <dgm:t>
        <a:bodyPr/>
        <a:lstStyle/>
        <a:p>
          <a:r>
            <a:rPr lang="ru-RU" b="0" dirty="0">
              <a:solidFill>
                <a:schemeClr val="tx1"/>
              </a:solidFill>
            </a:rPr>
            <a:t>выбор учеником удобного и подходящего ему времени, места и темпа обучения</a:t>
          </a:r>
        </a:p>
      </dgm:t>
    </dgm:pt>
    <dgm:pt modelId="{AE505718-3BF1-44C4-8F7C-8B9DA89BC762}" type="parTrans" cxnId="{C62AC119-F6B9-4CB4-AA59-66511C11C1C8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595178FD-4B85-4AEE-A153-F76D55227835}" type="sibTrans" cxnId="{C62AC119-F6B9-4CB4-AA59-66511C11C1C8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781AB61C-136C-49D1-85EC-CB6E019F8082}">
      <dgm:prSet phldrT="[Текст]"/>
      <dgm:spPr/>
      <dgm:t>
        <a:bodyPr/>
        <a:lstStyle/>
        <a:p>
          <a:r>
            <a:rPr lang="ru-RU" b="0" dirty="0">
              <a:solidFill>
                <a:schemeClr val="tx1"/>
              </a:solidFill>
            </a:rPr>
            <a:t>возможность </a:t>
          </a:r>
          <a:r>
            <a:rPr lang="ru-RU" b="0" dirty="0" smtClean="0">
              <a:solidFill>
                <a:schemeClr val="tx1"/>
              </a:solidFill>
            </a:rPr>
            <a:t>формирования </a:t>
          </a:r>
          <a:r>
            <a:rPr lang="ru-RU" b="0" dirty="0">
              <a:solidFill>
                <a:schemeClr val="tx1"/>
              </a:solidFill>
            </a:rPr>
            <a:t>индивидуального учебного плана</a:t>
          </a:r>
        </a:p>
      </dgm:t>
    </dgm:pt>
    <dgm:pt modelId="{54F872D3-6601-46BB-9406-65C235A01A56}" type="parTrans" cxnId="{C0E96C36-6FA0-479B-AA12-0C9C903ACFE0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C95EDBDA-B41D-438C-B133-E31DDC4071D1}" type="sibTrans" cxnId="{C0E96C36-6FA0-479B-AA12-0C9C903ACFE0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FFD54F09-1194-4BAC-A761-7F30E1159818}">
      <dgm:prSet phldrT="[Текст]"/>
      <dgm:spPr/>
      <dgm:t>
        <a:bodyPr/>
        <a:lstStyle/>
        <a:p>
          <a:r>
            <a:rPr lang="ru-RU" b="0" dirty="0">
              <a:solidFill>
                <a:schemeClr val="tx1"/>
              </a:solidFill>
            </a:rPr>
            <a:t>изменение роли </a:t>
          </a:r>
          <a:r>
            <a:rPr lang="ru-RU" b="0" dirty="0" smtClean="0">
              <a:solidFill>
                <a:schemeClr val="tx1"/>
              </a:solidFill>
            </a:rPr>
            <a:t>преподавателя - координатор  </a:t>
          </a:r>
          <a:r>
            <a:rPr lang="ru-RU" b="0" dirty="0">
              <a:solidFill>
                <a:schemeClr val="tx1"/>
              </a:solidFill>
            </a:rPr>
            <a:t>познавательного процесса</a:t>
          </a:r>
        </a:p>
      </dgm:t>
    </dgm:pt>
    <dgm:pt modelId="{E1B77D7B-243A-4B22-A51B-F187EFCAC394}" type="parTrans" cxnId="{E8C6514A-C0D9-4D36-B06F-5D2E9A6DF236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6065CCDE-E9D3-405C-9562-32DE0726FE4F}" type="sibTrans" cxnId="{E8C6514A-C0D9-4D36-B06F-5D2E9A6DF236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E34EE419-5A1D-4619-987D-A5AB696CC504}">
      <dgm:prSet phldrT="[Текст]"/>
      <dgm:spPr/>
      <dgm:t>
        <a:bodyPr/>
        <a:lstStyle/>
        <a:p>
          <a:r>
            <a:rPr lang="ru-RU" b="0">
              <a:solidFill>
                <a:schemeClr val="tx1"/>
              </a:solidFill>
            </a:rPr>
            <a:t>изменение роли обучающегося и развитие в нем самоорганизации, повышение навыков самостоятельной работы, мотивированности</a:t>
          </a:r>
          <a:endParaRPr lang="ru-RU" b="0" dirty="0">
            <a:solidFill>
              <a:schemeClr val="tx1"/>
            </a:solidFill>
          </a:endParaRPr>
        </a:p>
      </dgm:t>
    </dgm:pt>
    <dgm:pt modelId="{92B6825D-13DF-486D-B5C1-07656CF88717}" type="parTrans" cxnId="{41668536-AF52-46A3-BD70-CBFC8D154710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39275C7D-0B49-49F2-AAED-635432B7E28B}" type="sibTrans" cxnId="{41668536-AF52-46A3-BD70-CBFC8D154710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196D8AB3-EF4C-474E-96E6-B9C826DDAC86}" type="pres">
      <dgm:prSet presAssocID="{212B6D58-2D57-4D9C-8F0A-F2280776BB4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A41022D-00BF-403A-A398-7E6626C96870}" type="pres">
      <dgm:prSet presAssocID="{212B6D58-2D57-4D9C-8F0A-F2280776BB4D}" presName="Name1" presStyleCnt="0"/>
      <dgm:spPr/>
    </dgm:pt>
    <dgm:pt modelId="{C093269B-85E8-4D8F-8BF4-E259235A840B}" type="pres">
      <dgm:prSet presAssocID="{212B6D58-2D57-4D9C-8F0A-F2280776BB4D}" presName="cycle" presStyleCnt="0"/>
      <dgm:spPr/>
    </dgm:pt>
    <dgm:pt modelId="{9BB58118-BF6C-425F-859F-11111A9E74A2}" type="pres">
      <dgm:prSet presAssocID="{212B6D58-2D57-4D9C-8F0A-F2280776BB4D}" presName="srcNode" presStyleLbl="node1" presStyleIdx="0" presStyleCnt="5"/>
      <dgm:spPr/>
    </dgm:pt>
    <dgm:pt modelId="{6DA152AC-E431-42F9-89D5-C39C33AE525D}" type="pres">
      <dgm:prSet presAssocID="{212B6D58-2D57-4D9C-8F0A-F2280776BB4D}" presName="conn" presStyleLbl="parChTrans1D2" presStyleIdx="0" presStyleCnt="1"/>
      <dgm:spPr/>
      <dgm:t>
        <a:bodyPr/>
        <a:lstStyle/>
        <a:p>
          <a:endParaRPr lang="ru-RU"/>
        </a:p>
      </dgm:t>
    </dgm:pt>
    <dgm:pt modelId="{80C3E632-716C-4A4E-ABCE-B4F8E4303801}" type="pres">
      <dgm:prSet presAssocID="{212B6D58-2D57-4D9C-8F0A-F2280776BB4D}" presName="extraNode" presStyleLbl="node1" presStyleIdx="0" presStyleCnt="5"/>
      <dgm:spPr/>
    </dgm:pt>
    <dgm:pt modelId="{7BDD4C76-4002-4C92-B9B5-EE80BCECD860}" type="pres">
      <dgm:prSet presAssocID="{212B6D58-2D57-4D9C-8F0A-F2280776BB4D}" presName="dstNode" presStyleLbl="node1" presStyleIdx="0" presStyleCnt="5"/>
      <dgm:spPr/>
    </dgm:pt>
    <dgm:pt modelId="{0A676168-43AA-4E42-A3FA-F5A04A82D0B0}" type="pres">
      <dgm:prSet presAssocID="{DEDA82E1-EBCB-4441-AD76-985C38294AA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090DC-49AF-4769-8FA7-F627AE551E50}" type="pres">
      <dgm:prSet presAssocID="{DEDA82E1-EBCB-4441-AD76-985C38294AA0}" presName="accent_1" presStyleCnt="0"/>
      <dgm:spPr/>
    </dgm:pt>
    <dgm:pt modelId="{4CD8FA86-4D0E-49BC-87C9-79615A513A1C}" type="pres">
      <dgm:prSet presAssocID="{DEDA82E1-EBCB-4441-AD76-985C38294AA0}" presName="accentRepeatNode" presStyleLbl="solidFgAcc1" presStyleIdx="0" presStyleCnt="5"/>
      <dgm:spPr/>
    </dgm:pt>
    <dgm:pt modelId="{1134559B-AEED-4B58-991A-5F713AEE077D}" type="pres">
      <dgm:prSet presAssocID="{6FB5F4AE-2C08-434D-98A2-1210BCD6097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79882-B816-4438-AC8D-336421EA3C73}" type="pres">
      <dgm:prSet presAssocID="{6FB5F4AE-2C08-434D-98A2-1210BCD6097D}" presName="accent_2" presStyleCnt="0"/>
      <dgm:spPr/>
    </dgm:pt>
    <dgm:pt modelId="{890918FE-64A2-4694-A027-931D682A698F}" type="pres">
      <dgm:prSet presAssocID="{6FB5F4AE-2C08-434D-98A2-1210BCD6097D}" presName="accentRepeatNode" presStyleLbl="solidFgAcc1" presStyleIdx="1" presStyleCnt="5"/>
      <dgm:spPr/>
    </dgm:pt>
    <dgm:pt modelId="{80A82F14-0919-48F6-9DC1-FC92D7F28106}" type="pres">
      <dgm:prSet presAssocID="{781AB61C-136C-49D1-85EC-CB6E019F808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6A42B-D4B5-4E63-9B4A-4064E8D3A96E}" type="pres">
      <dgm:prSet presAssocID="{781AB61C-136C-49D1-85EC-CB6E019F8082}" presName="accent_3" presStyleCnt="0"/>
      <dgm:spPr/>
    </dgm:pt>
    <dgm:pt modelId="{24B64D95-EB46-4DB6-9312-F271895EFA19}" type="pres">
      <dgm:prSet presAssocID="{781AB61C-136C-49D1-85EC-CB6E019F8082}" presName="accentRepeatNode" presStyleLbl="solidFgAcc1" presStyleIdx="2" presStyleCnt="5"/>
      <dgm:spPr/>
    </dgm:pt>
    <dgm:pt modelId="{5D3760AC-68E9-4F62-8AA2-B053DD732B82}" type="pres">
      <dgm:prSet presAssocID="{FFD54F09-1194-4BAC-A761-7F30E115981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FB55A-EE79-4848-87AD-D53F95F469CE}" type="pres">
      <dgm:prSet presAssocID="{FFD54F09-1194-4BAC-A761-7F30E1159818}" presName="accent_4" presStyleCnt="0"/>
      <dgm:spPr/>
    </dgm:pt>
    <dgm:pt modelId="{0B2DAF20-3847-41C3-A18A-D5571F89C295}" type="pres">
      <dgm:prSet presAssocID="{FFD54F09-1194-4BAC-A761-7F30E1159818}" presName="accentRepeatNode" presStyleLbl="solidFgAcc1" presStyleIdx="3" presStyleCnt="5"/>
      <dgm:spPr/>
    </dgm:pt>
    <dgm:pt modelId="{F43F5A4A-FF08-4817-8C85-C298EEFE556F}" type="pres">
      <dgm:prSet presAssocID="{E34EE419-5A1D-4619-987D-A5AB696CC50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57B28-8ABD-46B4-91F5-35712CEFB66D}" type="pres">
      <dgm:prSet presAssocID="{E34EE419-5A1D-4619-987D-A5AB696CC504}" presName="accent_5" presStyleCnt="0"/>
      <dgm:spPr/>
    </dgm:pt>
    <dgm:pt modelId="{A1498DBD-F75E-4BBD-AA9C-A5226EDA571C}" type="pres">
      <dgm:prSet presAssocID="{E34EE419-5A1D-4619-987D-A5AB696CC504}" presName="accentRepeatNode" presStyleLbl="solidFgAcc1" presStyleIdx="4" presStyleCnt="5"/>
      <dgm:spPr/>
    </dgm:pt>
  </dgm:ptLst>
  <dgm:cxnLst>
    <dgm:cxn modelId="{D4B292CF-179D-47C0-8419-2DE4E58D5E27}" type="presOf" srcId="{6FB5F4AE-2C08-434D-98A2-1210BCD6097D}" destId="{1134559B-AEED-4B58-991A-5F713AEE077D}" srcOrd="0" destOrd="0" presId="urn:microsoft.com/office/officeart/2008/layout/VerticalCurvedList"/>
    <dgm:cxn modelId="{AF9D5787-77EF-4802-98A6-1AC08BA040D2}" type="presOf" srcId="{212B6D58-2D57-4D9C-8F0A-F2280776BB4D}" destId="{196D8AB3-EF4C-474E-96E6-B9C826DDAC86}" srcOrd="0" destOrd="0" presId="urn:microsoft.com/office/officeart/2008/layout/VerticalCurvedList"/>
    <dgm:cxn modelId="{C0E96C36-6FA0-479B-AA12-0C9C903ACFE0}" srcId="{212B6D58-2D57-4D9C-8F0A-F2280776BB4D}" destId="{781AB61C-136C-49D1-85EC-CB6E019F8082}" srcOrd="2" destOrd="0" parTransId="{54F872D3-6601-46BB-9406-65C235A01A56}" sibTransId="{C95EDBDA-B41D-438C-B133-E31DDC4071D1}"/>
    <dgm:cxn modelId="{E8C6514A-C0D9-4D36-B06F-5D2E9A6DF236}" srcId="{212B6D58-2D57-4D9C-8F0A-F2280776BB4D}" destId="{FFD54F09-1194-4BAC-A761-7F30E1159818}" srcOrd="3" destOrd="0" parTransId="{E1B77D7B-243A-4B22-A51B-F187EFCAC394}" sibTransId="{6065CCDE-E9D3-405C-9562-32DE0726FE4F}"/>
    <dgm:cxn modelId="{C8B26BA5-7926-4A32-806C-8C631E7154E8}" type="presOf" srcId="{FFD54F09-1194-4BAC-A761-7F30E1159818}" destId="{5D3760AC-68E9-4F62-8AA2-B053DD732B82}" srcOrd="0" destOrd="0" presId="urn:microsoft.com/office/officeart/2008/layout/VerticalCurvedList"/>
    <dgm:cxn modelId="{5CE46803-AAD9-43BF-B241-9BA13E75551D}" srcId="{212B6D58-2D57-4D9C-8F0A-F2280776BB4D}" destId="{DEDA82E1-EBCB-4441-AD76-985C38294AA0}" srcOrd="0" destOrd="0" parTransId="{9380AEB8-BE43-4538-9306-27E9CDEABDD4}" sibTransId="{99CBDFB0-5BB3-45BB-961C-20EB6C6B19EF}"/>
    <dgm:cxn modelId="{41668536-AF52-46A3-BD70-CBFC8D154710}" srcId="{212B6D58-2D57-4D9C-8F0A-F2280776BB4D}" destId="{E34EE419-5A1D-4619-987D-A5AB696CC504}" srcOrd="4" destOrd="0" parTransId="{92B6825D-13DF-486D-B5C1-07656CF88717}" sibTransId="{39275C7D-0B49-49F2-AAED-635432B7E28B}"/>
    <dgm:cxn modelId="{5D315E21-4805-42F6-AA6F-510ADC817087}" type="presOf" srcId="{781AB61C-136C-49D1-85EC-CB6E019F8082}" destId="{80A82F14-0919-48F6-9DC1-FC92D7F28106}" srcOrd="0" destOrd="0" presId="urn:microsoft.com/office/officeart/2008/layout/VerticalCurvedList"/>
    <dgm:cxn modelId="{C62AC119-F6B9-4CB4-AA59-66511C11C1C8}" srcId="{212B6D58-2D57-4D9C-8F0A-F2280776BB4D}" destId="{6FB5F4AE-2C08-434D-98A2-1210BCD6097D}" srcOrd="1" destOrd="0" parTransId="{AE505718-3BF1-44C4-8F7C-8B9DA89BC762}" sibTransId="{595178FD-4B85-4AEE-A153-F76D55227835}"/>
    <dgm:cxn modelId="{B7743FFD-90C7-41EB-BAE1-BA9CB3A74E59}" type="presOf" srcId="{DEDA82E1-EBCB-4441-AD76-985C38294AA0}" destId="{0A676168-43AA-4E42-A3FA-F5A04A82D0B0}" srcOrd="0" destOrd="0" presId="urn:microsoft.com/office/officeart/2008/layout/VerticalCurvedList"/>
    <dgm:cxn modelId="{29764FDB-AAA9-40DF-AA47-3DE2C826E7A5}" type="presOf" srcId="{99CBDFB0-5BB3-45BB-961C-20EB6C6B19EF}" destId="{6DA152AC-E431-42F9-89D5-C39C33AE525D}" srcOrd="0" destOrd="0" presId="urn:microsoft.com/office/officeart/2008/layout/VerticalCurvedList"/>
    <dgm:cxn modelId="{473256BC-7965-4100-89FE-B93302773BC2}" type="presOf" srcId="{E34EE419-5A1D-4619-987D-A5AB696CC504}" destId="{F43F5A4A-FF08-4817-8C85-C298EEFE556F}" srcOrd="0" destOrd="0" presId="urn:microsoft.com/office/officeart/2008/layout/VerticalCurvedList"/>
    <dgm:cxn modelId="{DBA4030B-8EBD-4D61-97C1-AB76A707C4EC}" type="presParOf" srcId="{196D8AB3-EF4C-474E-96E6-B9C826DDAC86}" destId="{3A41022D-00BF-403A-A398-7E6626C96870}" srcOrd="0" destOrd="0" presId="urn:microsoft.com/office/officeart/2008/layout/VerticalCurvedList"/>
    <dgm:cxn modelId="{2177671E-2C99-432B-A0B9-3F025FFB90A2}" type="presParOf" srcId="{3A41022D-00BF-403A-A398-7E6626C96870}" destId="{C093269B-85E8-4D8F-8BF4-E259235A840B}" srcOrd="0" destOrd="0" presId="urn:microsoft.com/office/officeart/2008/layout/VerticalCurvedList"/>
    <dgm:cxn modelId="{39544E75-84ED-4ACE-AC6C-58F74A8FF121}" type="presParOf" srcId="{C093269B-85E8-4D8F-8BF4-E259235A840B}" destId="{9BB58118-BF6C-425F-859F-11111A9E74A2}" srcOrd="0" destOrd="0" presId="urn:microsoft.com/office/officeart/2008/layout/VerticalCurvedList"/>
    <dgm:cxn modelId="{72101910-7779-4FC8-964D-9B629F4DA0AF}" type="presParOf" srcId="{C093269B-85E8-4D8F-8BF4-E259235A840B}" destId="{6DA152AC-E431-42F9-89D5-C39C33AE525D}" srcOrd="1" destOrd="0" presId="urn:microsoft.com/office/officeart/2008/layout/VerticalCurvedList"/>
    <dgm:cxn modelId="{6FCC1EEB-95C7-47F6-8613-D5BE448D74FC}" type="presParOf" srcId="{C093269B-85E8-4D8F-8BF4-E259235A840B}" destId="{80C3E632-716C-4A4E-ABCE-B4F8E4303801}" srcOrd="2" destOrd="0" presId="urn:microsoft.com/office/officeart/2008/layout/VerticalCurvedList"/>
    <dgm:cxn modelId="{096936FF-8A93-44D9-96E1-D959259C59CA}" type="presParOf" srcId="{C093269B-85E8-4D8F-8BF4-E259235A840B}" destId="{7BDD4C76-4002-4C92-B9B5-EE80BCECD860}" srcOrd="3" destOrd="0" presId="urn:microsoft.com/office/officeart/2008/layout/VerticalCurvedList"/>
    <dgm:cxn modelId="{04421DA8-4274-4077-A478-22E19637C1EC}" type="presParOf" srcId="{3A41022D-00BF-403A-A398-7E6626C96870}" destId="{0A676168-43AA-4E42-A3FA-F5A04A82D0B0}" srcOrd="1" destOrd="0" presId="urn:microsoft.com/office/officeart/2008/layout/VerticalCurvedList"/>
    <dgm:cxn modelId="{123FCE7E-C78F-4158-B3D8-71E2B0C07F88}" type="presParOf" srcId="{3A41022D-00BF-403A-A398-7E6626C96870}" destId="{D2B090DC-49AF-4769-8FA7-F627AE551E50}" srcOrd="2" destOrd="0" presId="urn:microsoft.com/office/officeart/2008/layout/VerticalCurvedList"/>
    <dgm:cxn modelId="{CD6E36EC-8047-4F6C-994F-BC31274BC47B}" type="presParOf" srcId="{D2B090DC-49AF-4769-8FA7-F627AE551E50}" destId="{4CD8FA86-4D0E-49BC-87C9-79615A513A1C}" srcOrd="0" destOrd="0" presId="urn:microsoft.com/office/officeart/2008/layout/VerticalCurvedList"/>
    <dgm:cxn modelId="{B0F6DF59-AA28-435F-82B3-FB597F82EC59}" type="presParOf" srcId="{3A41022D-00BF-403A-A398-7E6626C96870}" destId="{1134559B-AEED-4B58-991A-5F713AEE077D}" srcOrd="3" destOrd="0" presId="urn:microsoft.com/office/officeart/2008/layout/VerticalCurvedList"/>
    <dgm:cxn modelId="{10A23A69-A29C-4D60-A2C7-7853B05B71D3}" type="presParOf" srcId="{3A41022D-00BF-403A-A398-7E6626C96870}" destId="{59D79882-B816-4438-AC8D-336421EA3C73}" srcOrd="4" destOrd="0" presId="urn:microsoft.com/office/officeart/2008/layout/VerticalCurvedList"/>
    <dgm:cxn modelId="{295E7398-C213-4F51-A083-9501D4379EC4}" type="presParOf" srcId="{59D79882-B816-4438-AC8D-336421EA3C73}" destId="{890918FE-64A2-4694-A027-931D682A698F}" srcOrd="0" destOrd="0" presId="urn:microsoft.com/office/officeart/2008/layout/VerticalCurvedList"/>
    <dgm:cxn modelId="{0FF85CAD-F86D-461E-A7CB-1E100D2BFE45}" type="presParOf" srcId="{3A41022D-00BF-403A-A398-7E6626C96870}" destId="{80A82F14-0919-48F6-9DC1-FC92D7F28106}" srcOrd="5" destOrd="0" presId="urn:microsoft.com/office/officeart/2008/layout/VerticalCurvedList"/>
    <dgm:cxn modelId="{F784A76E-0D85-49E2-9787-38FDA5BDE20A}" type="presParOf" srcId="{3A41022D-00BF-403A-A398-7E6626C96870}" destId="{3B26A42B-D4B5-4E63-9B4A-4064E8D3A96E}" srcOrd="6" destOrd="0" presId="urn:microsoft.com/office/officeart/2008/layout/VerticalCurvedList"/>
    <dgm:cxn modelId="{081E969B-9404-4956-8E85-098647B239F8}" type="presParOf" srcId="{3B26A42B-D4B5-4E63-9B4A-4064E8D3A96E}" destId="{24B64D95-EB46-4DB6-9312-F271895EFA19}" srcOrd="0" destOrd="0" presId="urn:microsoft.com/office/officeart/2008/layout/VerticalCurvedList"/>
    <dgm:cxn modelId="{84F8B7A7-E325-4C8D-A3C1-141ABCA410A0}" type="presParOf" srcId="{3A41022D-00BF-403A-A398-7E6626C96870}" destId="{5D3760AC-68E9-4F62-8AA2-B053DD732B82}" srcOrd="7" destOrd="0" presId="urn:microsoft.com/office/officeart/2008/layout/VerticalCurvedList"/>
    <dgm:cxn modelId="{65214803-D759-4D88-9943-9B1BC636FF60}" type="presParOf" srcId="{3A41022D-00BF-403A-A398-7E6626C96870}" destId="{4D9FB55A-EE79-4848-87AD-D53F95F469CE}" srcOrd="8" destOrd="0" presId="urn:microsoft.com/office/officeart/2008/layout/VerticalCurvedList"/>
    <dgm:cxn modelId="{0ACD6DF3-E082-46A5-BDB1-C397D7C65F88}" type="presParOf" srcId="{4D9FB55A-EE79-4848-87AD-D53F95F469CE}" destId="{0B2DAF20-3847-41C3-A18A-D5571F89C295}" srcOrd="0" destOrd="0" presId="urn:microsoft.com/office/officeart/2008/layout/VerticalCurvedList"/>
    <dgm:cxn modelId="{9095FC50-B17B-4902-B164-6564E72D0213}" type="presParOf" srcId="{3A41022D-00BF-403A-A398-7E6626C96870}" destId="{F43F5A4A-FF08-4817-8C85-C298EEFE556F}" srcOrd="9" destOrd="0" presId="urn:microsoft.com/office/officeart/2008/layout/VerticalCurvedList"/>
    <dgm:cxn modelId="{EE21D04F-6B6C-428A-8C8B-42F412602706}" type="presParOf" srcId="{3A41022D-00BF-403A-A398-7E6626C96870}" destId="{00857B28-8ABD-46B4-91F5-35712CEFB66D}" srcOrd="10" destOrd="0" presId="urn:microsoft.com/office/officeart/2008/layout/VerticalCurvedList"/>
    <dgm:cxn modelId="{1AD5A84E-543B-41DE-8EDC-6B6826CEF72F}" type="presParOf" srcId="{00857B28-8ABD-46B4-91F5-35712CEFB66D}" destId="{A1498DBD-F75E-4BBD-AA9C-A5226EDA57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83DDC8-7164-4CB3-8D93-9C136BAB3C11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C6E1946-A0FB-4E83-AA9D-DDEB6D5C3188}">
      <dgm:prSet phldrT="[Текст]"/>
      <dgm:spPr/>
      <dgm:t>
        <a:bodyPr/>
        <a:lstStyle/>
        <a:p>
          <a:r>
            <a:rPr lang="ru-RU" dirty="0"/>
            <a:t>Большая вариативность </a:t>
          </a:r>
        </a:p>
      </dgm:t>
    </dgm:pt>
    <dgm:pt modelId="{5C9A9A41-1239-4D9C-98B5-F34FA8D6A7E9}" type="parTrans" cxnId="{05413F87-05BE-4C8F-AB53-ED0D675B3DAB}">
      <dgm:prSet/>
      <dgm:spPr/>
      <dgm:t>
        <a:bodyPr/>
        <a:lstStyle/>
        <a:p>
          <a:endParaRPr lang="ru-RU"/>
        </a:p>
      </dgm:t>
    </dgm:pt>
    <dgm:pt modelId="{7E85B137-7867-4A6F-BB8A-0DC124D6AD26}" type="sibTrans" cxnId="{05413F87-05BE-4C8F-AB53-ED0D675B3DAB}">
      <dgm:prSet/>
      <dgm:spPr/>
      <dgm:t>
        <a:bodyPr/>
        <a:lstStyle/>
        <a:p>
          <a:endParaRPr lang="ru-RU"/>
        </a:p>
      </dgm:t>
    </dgm:pt>
    <dgm:pt modelId="{6A18CE04-ADA7-44FF-B682-57F38E1E6852}">
      <dgm:prSet phldrT="[Текст]"/>
      <dgm:spPr/>
      <dgm:t>
        <a:bodyPr/>
        <a:lstStyle/>
        <a:p>
          <a:r>
            <a:rPr lang="ru-RU" dirty="0"/>
            <a:t>Профильное образование</a:t>
          </a:r>
        </a:p>
      </dgm:t>
    </dgm:pt>
    <dgm:pt modelId="{40A05E67-A458-4D89-A325-B2F6C215A688}" type="parTrans" cxnId="{BF88D594-2DD1-4C76-8AA8-D15920ECE004}">
      <dgm:prSet/>
      <dgm:spPr/>
      <dgm:t>
        <a:bodyPr/>
        <a:lstStyle/>
        <a:p>
          <a:endParaRPr lang="ru-RU"/>
        </a:p>
      </dgm:t>
    </dgm:pt>
    <dgm:pt modelId="{8656976F-D84A-421B-8638-91E4DACF18F3}" type="sibTrans" cxnId="{BF88D594-2DD1-4C76-8AA8-D15920ECE004}">
      <dgm:prSet/>
      <dgm:spPr/>
      <dgm:t>
        <a:bodyPr/>
        <a:lstStyle/>
        <a:p>
          <a:endParaRPr lang="ru-RU"/>
        </a:p>
      </dgm:t>
    </dgm:pt>
    <dgm:pt modelId="{74B38CF4-56AF-4307-BA85-895A49113ECE}">
      <dgm:prSet phldrT="[Текст]"/>
      <dgm:spPr/>
      <dgm:t>
        <a:bodyPr/>
        <a:lstStyle/>
        <a:p>
          <a:r>
            <a:rPr lang="ru-RU" dirty="0"/>
            <a:t>Широкий социальный контекст</a:t>
          </a:r>
        </a:p>
      </dgm:t>
    </dgm:pt>
    <dgm:pt modelId="{5343C747-BAD0-467C-881F-1D38E4D846CF}" type="parTrans" cxnId="{587809D2-99CA-4497-A504-A85EB3B9B341}">
      <dgm:prSet/>
      <dgm:spPr/>
      <dgm:t>
        <a:bodyPr/>
        <a:lstStyle/>
        <a:p>
          <a:endParaRPr lang="ru-RU"/>
        </a:p>
      </dgm:t>
    </dgm:pt>
    <dgm:pt modelId="{959F5B68-2F0D-44C5-B8AD-A9D7EB4EDF35}" type="sibTrans" cxnId="{587809D2-99CA-4497-A504-A85EB3B9B341}">
      <dgm:prSet/>
      <dgm:spPr/>
      <dgm:t>
        <a:bodyPr/>
        <a:lstStyle/>
        <a:p>
          <a:endParaRPr lang="ru-RU"/>
        </a:p>
      </dgm:t>
    </dgm:pt>
    <dgm:pt modelId="{16C25E15-E176-4114-B37F-C4B2CACBE507}">
      <dgm:prSet phldrT="[Текст]"/>
      <dgm:spPr/>
      <dgm:t>
        <a:bodyPr/>
        <a:lstStyle/>
        <a:p>
          <a:r>
            <a:rPr lang="ru-RU" dirty="0"/>
            <a:t>Информационно-образовательная среда</a:t>
          </a:r>
        </a:p>
      </dgm:t>
    </dgm:pt>
    <dgm:pt modelId="{8B2489DC-61A9-42A8-8783-A4FD9DFF91E2}" type="parTrans" cxnId="{2DCA7A5B-CF1B-4180-84D5-A15C9E4F984B}">
      <dgm:prSet/>
      <dgm:spPr/>
      <dgm:t>
        <a:bodyPr/>
        <a:lstStyle/>
        <a:p>
          <a:endParaRPr lang="ru-RU"/>
        </a:p>
      </dgm:t>
    </dgm:pt>
    <dgm:pt modelId="{DFA84592-16ED-4EFD-BB64-7045B32B5479}" type="sibTrans" cxnId="{2DCA7A5B-CF1B-4180-84D5-A15C9E4F984B}">
      <dgm:prSet/>
      <dgm:spPr/>
      <dgm:t>
        <a:bodyPr/>
        <a:lstStyle/>
        <a:p>
          <a:endParaRPr lang="ru-RU"/>
        </a:p>
      </dgm:t>
    </dgm:pt>
    <dgm:pt modelId="{0BAF7C87-81C0-4046-90DE-7363763091EE}">
      <dgm:prSet phldrT="[Текст]"/>
      <dgm:spPr/>
      <dgm:t>
        <a:bodyPr/>
        <a:lstStyle/>
        <a:p>
          <a:r>
            <a:rPr lang="ru-RU" dirty="0"/>
            <a:t>Педагогические механизмы</a:t>
          </a:r>
        </a:p>
      </dgm:t>
    </dgm:pt>
    <dgm:pt modelId="{E93BBE1F-8049-4DEC-848D-2EC35A4FF83C}" type="parTrans" cxnId="{0D4819B7-7BB3-4D43-B56F-00AAF83B34A2}">
      <dgm:prSet/>
      <dgm:spPr/>
      <dgm:t>
        <a:bodyPr/>
        <a:lstStyle/>
        <a:p>
          <a:endParaRPr lang="ru-RU"/>
        </a:p>
      </dgm:t>
    </dgm:pt>
    <dgm:pt modelId="{D4863E39-2462-46FB-B3B0-D31570C9B5DE}" type="sibTrans" cxnId="{0D4819B7-7BB3-4D43-B56F-00AAF83B34A2}">
      <dgm:prSet/>
      <dgm:spPr/>
      <dgm:t>
        <a:bodyPr/>
        <a:lstStyle/>
        <a:p>
          <a:endParaRPr lang="ru-RU"/>
        </a:p>
      </dgm:t>
    </dgm:pt>
    <dgm:pt modelId="{4B0C8940-C70B-435B-8B5C-AEEF3C4920FE}">
      <dgm:prSet phldrT="[Текст]"/>
      <dgm:spPr/>
      <dgm:t>
        <a:bodyPr/>
        <a:lstStyle/>
        <a:p>
          <a:r>
            <a:rPr lang="ru-RU" dirty="0"/>
            <a:t>Индивидуальные учебные планы</a:t>
          </a:r>
        </a:p>
      </dgm:t>
    </dgm:pt>
    <dgm:pt modelId="{2B0DDD8F-0A0A-416E-8954-D057D1E30673}" type="parTrans" cxnId="{7C25DE1F-755C-46C9-9778-ED62F29D1D12}">
      <dgm:prSet/>
      <dgm:spPr/>
      <dgm:t>
        <a:bodyPr/>
        <a:lstStyle/>
        <a:p>
          <a:endParaRPr lang="ru-RU"/>
        </a:p>
      </dgm:t>
    </dgm:pt>
    <dgm:pt modelId="{DC07C1D4-233A-405D-B9D0-33993EA6C96C}" type="sibTrans" cxnId="{7C25DE1F-755C-46C9-9778-ED62F29D1D12}">
      <dgm:prSet/>
      <dgm:spPr/>
      <dgm:t>
        <a:bodyPr/>
        <a:lstStyle/>
        <a:p>
          <a:endParaRPr lang="ru-RU"/>
        </a:p>
      </dgm:t>
    </dgm:pt>
    <dgm:pt modelId="{7B915096-CC27-4B0D-82ED-B2D34F588FCC}">
      <dgm:prSet phldrT="[Текст]"/>
      <dgm:spPr/>
      <dgm:t>
        <a:bodyPr/>
        <a:lstStyle/>
        <a:p>
          <a:r>
            <a:rPr lang="ru-RU" dirty="0"/>
            <a:t>Социальные практики, </a:t>
          </a:r>
          <a:r>
            <a:rPr lang="ru-RU" dirty="0" err="1"/>
            <a:t>профпробы</a:t>
          </a:r>
          <a:endParaRPr lang="ru-RU" dirty="0"/>
        </a:p>
      </dgm:t>
    </dgm:pt>
    <dgm:pt modelId="{BFCBC346-918D-49F8-86E3-4868F0BB58EA}" type="parTrans" cxnId="{5861EA7E-21B6-4BE8-9C92-6E2B5F3896FC}">
      <dgm:prSet/>
      <dgm:spPr/>
      <dgm:t>
        <a:bodyPr/>
        <a:lstStyle/>
        <a:p>
          <a:endParaRPr lang="ru-RU"/>
        </a:p>
      </dgm:t>
    </dgm:pt>
    <dgm:pt modelId="{FAEDC507-6201-40A6-B975-2BCE74D16EE7}" type="sibTrans" cxnId="{5861EA7E-21B6-4BE8-9C92-6E2B5F3896FC}">
      <dgm:prSet/>
      <dgm:spPr/>
      <dgm:t>
        <a:bodyPr/>
        <a:lstStyle/>
        <a:p>
          <a:endParaRPr lang="ru-RU"/>
        </a:p>
      </dgm:t>
    </dgm:pt>
    <dgm:pt modelId="{67C6859A-BBC6-4462-8313-A82D06B8322A}">
      <dgm:prSet phldrT="[Текст]"/>
      <dgm:spPr/>
      <dgm:t>
        <a:bodyPr/>
        <a:lstStyle/>
        <a:p>
          <a:r>
            <a:rPr lang="ru-RU" dirty="0"/>
            <a:t>Сетевое взаимодействие</a:t>
          </a:r>
        </a:p>
      </dgm:t>
    </dgm:pt>
    <dgm:pt modelId="{984C7ED4-ABF7-4AF0-A171-475FB3E57D67}" type="parTrans" cxnId="{731F8D01-6B8F-493E-8090-7EC62F061B41}">
      <dgm:prSet/>
      <dgm:spPr/>
      <dgm:t>
        <a:bodyPr/>
        <a:lstStyle/>
        <a:p>
          <a:endParaRPr lang="ru-RU"/>
        </a:p>
      </dgm:t>
    </dgm:pt>
    <dgm:pt modelId="{5FA7C326-C9B0-49A6-8FEF-EDEFABA15492}" type="sibTrans" cxnId="{731F8D01-6B8F-493E-8090-7EC62F061B41}">
      <dgm:prSet/>
      <dgm:spPr/>
      <dgm:t>
        <a:bodyPr/>
        <a:lstStyle/>
        <a:p>
          <a:endParaRPr lang="ru-RU"/>
        </a:p>
      </dgm:t>
    </dgm:pt>
    <dgm:pt modelId="{8E29D4AF-D5D6-4DE5-9933-09085636708C}">
      <dgm:prSet phldrT="[Текст]"/>
      <dgm:spPr/>
      <dgm:t>
        <a:bodyPr/>
        <a:lstStyle/>
        <a:p>
          <a:r>
            <a:rPr lang="ru-RU" dirty="0" err="1"/>
            <a:t>Тьюторское</a:t>
          </a:r>
          <a:r>
            <a:rPr lang="ru-RU" dirty="0"/>
            <a:t> сопровождение</a:t>
          </a:r>
        </a:p>
      </dgm:t>
    </dgm:pt>
    <dgm:pt modelId="{C5012A0A-A11A-48F6-8485-7B485BD04991}" type="parTrans" cxnId="{0ADC7005-A2C2-4CF5-A545-389060962CBA}">
      <dgm:prSet/>
      <dgm:spPr/>
      <dgm:t>
        <a:bodyPr/>
        <a:lstStyle/>
        <a:p>
          <a:endParaRPr lang="ru-RU"/>
        </a:p>
      </dgm:t>
    </dgm:pt>
    <dgm:pt modelId="{63540D5E-6E2B-47B1-84E4-9C2D792FD9B0}" type="sibTrans" cxnId="{0ADC7005-A2C2-4CF5-A545-389060962CBA}">
      <dgm:prSet/>
      <dgm:spPr/>
      <dgm:t>
        <a:bodyPr/>
        <a:lstStyle/>
        <a:p>
          <a:endParaRPr lang="ru-RU"/>
        </a:p>
      </dgm:t>
    </dgm:pt>
    <dgm:pt modelId="{12AA90E2-C253-4321-83D0-B030F6BAEAD5}" type="pres">
      <dgm:prSet presAssocID="{B383DDC8-7164-4CB3-8D93-9C136BAB3C1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91BE578-7E4E-41C9-8334-F93E257FC650}" type="pres">
      <dgm:prSet presAssocID="{CC6E1946-A0FB-4E83-AA9D-DDEB6D5C3188}" presName="horFlow" presStyleCnt="0"/>
      <dgm:spPr/>
    </dgm:pt>
    <dgm:pt modelId="{0AD2FA9C-7B3C-4131-AA1A-A424DD5D7A8D}" type="pres">
      <dgm:prSet presAssocID="{CC6E1946-A0FB-4E83-AA9D-DDEB6D5C3188}" presName="bigChev" presStyleLbl="node1" presStyleIdx="0" presStyleCnt="3" custScaleX="122651"/>
      <dgm:spPr/>
      <dgm:t>
        <a:bodyPr/>
        <a:lstStyle/>
        <a:p>
          <a:endParaRPr lang="ru-RU"/>
        </a:p>
      </dgm:t>
    </dgm:pt>
    <dgm:pt modelId="{128BE72C-866C-4B8A-A258-50BB9330D5CD}" type="pres">
      <dgm:prSet presAssocID="{40A05E67-A458-4D89-A325-B2F6C215A688}" presName="parTrans" presStyleCnt="0"/>
      <dgm:spPr/>
    </dgm:pt>
    <dgm:pt modelId="{064FBC6E-C43E-4C24-AB83-71AEC1AE5492}" type="pres">
      <dgm:prSet presAssocID="{6A18CE04-ADA7-44FF-B682-57F38E1E6852}" presName="node" presStyleLbl="alignAccFollowNode1" presStyleIdx="0" presStyleCnt="6" custScaleX="143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35F93-0F8D-49D7-87E9-58B30BB798CF}" type="pres">
      <dgm:prSet presAssocID="{8656976F-D84A-421B-8638-91E4DACF18F3}" presName="sibTrans" presStyleCnt="0"/>
      <dgm:spPr/>
    </dgm:pt>
    <dgm:pt modelId="{7E8BAF88-B320-482B-AA4D-225BE834C164}" type="pres">
      <dgm:prSet presAssocID="{7B915096-CC27-4B0D-82ED-B2D34F588FCC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00FE5-1C38-4079-8083-A914878A0BCC}" type="pres">
      <dgm:prSet presAssocID="{CC6E1946-A0FB-4E83-AA9D-DDEB6D5C3188}" presName="vSp" presStyleCnt="0"/>
      <dgm:spPr/>
    </dgm:pt>
    <dgm:pt modelId="{066477DE-9033-4E1D-A721-3394746E305D}" type="pres">
      <dgm:prSet presAssocID="{74B38CF4-56AF-4307-BA85-895A49113ECE}" presName="horFlow" presStyleCnt="0"/>
      <dgm:spPr/>
    </dgm:pt>
    <dgm:pt modelId="{64BFD1DB-A1B5-4A8C-8657-3A152353F46C}" type="pres">
      <dgm:prSet presAssocID="{74B38CF4-56AF-4307-BA85-895A49113ECE}" presName="bigChev" presStyleLbl="node1" presStyleIdx="1" presStyleCnt="3" custScaleX="122651"/>
      <dgm:spPr/>
      <dgm:t>
        <a:bodyPr/>
        <a:lstStyle/>
        <a:p>
          <a:endParaRPr lang="ru-RU"/>
        </a:p>
      </dgm:t>
    </dgm:pt>
    <dgm:pt modelId="{BFCF5F91-EE7E-4FFC-AD31-7E8694790CAD}" type="pres">
      <dgm:prSet presAssocID="{8B2489DC-61A9-42A8-8783-A4FD9DFF91E2}" presName="parTrans" presStyleCnt="0"/>
      <dgm:spPr/>
    </dgm:pt>
    <dgm:pt modelId="{262F0189-D882-4D03-9EE0-2E24E18762F8}" type="pres">
      <dgm:prSet presAssocID="{16C25E15-E176-4114-B37F-C4B2CACBE507}" presName="node" presStyleLbl="alignAccFollowNode1" presStyleIdx="2" presStyleCnt="6" custScaleX="143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829D9-6F43-48B7-A0A7-3D9F0C76E528}" type="pres">
      <dgm:prSet presAssocID="{DFA84592-16ED-4EFD-BB64-7045B32B5479}" presName="sibTrans" presStyleCnt="0"/>
      <dgm:spPr/>
    </dgm:pt>
    <dgm:pt modelId="{8978F6C6-7AF9-4C5D-9977-D46973597B66}" type="pres">
      <dgm:prSet presAssocID="{67C6859A-BBC6-4462-8313-A82D06B8322A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2CD80-6BC5-4778-9166-5CB300A23D3D}" type="pres">
      <dgm:prSet presAssocID="{74B38CF4-56AF-4307-BA85-895A49113ECE}" presName="vSp" presStyleCnt="0"/>
      <dgm:spPr/>
    </dgm:pt>
    <dgm:pt modelId="{D0B787F0-E636-40B4-9C09-4956D71FDB60}" type="pres">
      <dgm:prSet presAssocID="{0BAF7C87-81C0-4046-90DE-7363763091EE}" presName="horFlow" presStyleCnt="0"/>
      <dgm:spPr/>
    </dgm:pt>
    <dgm:pt modelId="{A202C5E8-BF18-4CAC-9029-70003AE283D5}" type="pres">
      <dgm:prSet presAssocID="{0BAF7C87-81C0-4046-90DE-7363763091EE}" presName="bigChev" presStyleLbl="node1" presStyleIdx="2" presStyleCnt="3" custScaleX="122651"/>
      <dgm:spPr/>
      <dgm:t>
        <a:bodyPr/>
        <a:lstStyle/>
        <a:p>
          <a:endParaRPr lang="ru-RU"/>
        </a:p>
      </dgm:t>
    </dgm:pt>
    <dgm:pt modelId="{BCA6C405-0A01-48AA-B2C7-78B074006293}" type="pres">
      <dgm:prSet presAssocID="{2B0DDD8F-0A0A-416E-8954-D057D1E30673}" presName="parTrans" presStyleCnt="0"/>
      <dgm:spPr/>
    </dgm:pt>
    <dgm:pt modelId="{10EC7E23-4533-4EDA-BA99-3DCEB9C63897}" type="pres">
      <dgm:prSet presAssocID="{4B0C8940-C70B-435B-8B5C-AEEF3C4920FE}" presName="node" presStyleLbl="alignAccFollowNode1" presStyleIdx="4" presStyleCnt="6" custScaleX="143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484CA-935C-4161-8CA7-3B51390BD424}" type="pres">
      <dgm:prSet presAssocID="{DC07C1D4-233A-405D-B9D0-33993EA6C96C}" presName="sibTrans" presStyleCnt="0"/>
      <dgm:spPr/>
    </dgm:pt>
    <dgm:pt modelId="{4FDA5DB5-3FAD-4495-9E06-B88800D2BEF3}" type="pres">
      <dgm:prSet presAssocID="{8E29D4AF-D5D6-4DE5-9933-09085636708C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1F9532-2948-4ED5-93E1-9CF006995BC5}" type="presOf" srcId="{7B915096-CC27-4B0D-82ED-B2D34F588FCC}" destId="{7E8BAF88-B320-482B-AA4D-225BE834C164}" srcOrd="0" destOrd="0" presId="urn:microsoft.com/office/officeart/2005/8/layout/lProcess3"/>
    <dgm:cxn modelId="{B8FB206D-A5FF-44CC-8664-7AE347CE9427}" type="presOf" srcId="{8E29D4AF-D5D6-4DE5-9933-09085636708C}" destId="{4FDA5DB5-3FAD-4495-9E06-B88800D2BEF3}" srcOrd="0" destOrd="0" presId="urn:microsoft.com/office/officeart/2005/8/layout/lProcess3"/>
    <dgm:cxn modelId="{76141EF3-12A5-44FC-BF08-B9D093A4AD8A}" type="presOf" srcId="{67C6859A-BBC6-4462-8313-A82D06B8322A}" destId="{8978F6C6-7AF9-4C5D-9977-D46973597B66}" srcOrd="0" destOrd="0" presId="urn:microsoft.com/office/officeart/2005/8/layout/lProcess3"/>
    <dgm:cxn modelId="{E798D4D4-784E-474C-8F3E-311338991F2C}" type="presOf" srcId="{B383DDC8-7164-4CB3-8D93-9C136BAB3C11}" destId="{12AA90E2-C253-4321-83D0-B030F6BAEAD5}" srcOrd="0" destOrd="0" presId="urn:microsoft.com/office/officeart/2005/8/layout/lProcess3"/>
    <dgm:cxn modelId="{5D085679-0405-4063-8802-5C0FD806E9F5}" type="presOf" srcId="{0BAF7C87-81C0-4046-90DE-7363763091EE}" destId="{A202C5E8-BF18-4CAC-9029-70003AE283D5}" srcOrd="0" destOrd="0" presId="urn:microsoft.com/office/officeart/2005/8/layout/lProcess3"/>
    <dgm:cxn modelId="{587809D2-99CA-4497-A504-A85EB3B9B341}" srcId="{B383DDC8-7164-4CB3-8D93-9C136BAB3C11}" destId="{74B38CF4-56AF-4307-BA85-895A49113ECE}" srcOrd="1" destOrd="0" parTransId="{5343C747-BAD0-467C-881F-1D38E4D846CF}" sibTransId="{959F5B68-2F0D-44C5-B8AD-A9D7EB4EDF35}"/>
    <dgm:cxn modelId="{05413F87-05BE-4C8F-AB53-ED0D675B3DAB}" srcId="{B383DDC8-7164-4CB3-8D93-9C136BAB3C11}" destId="{CC6E1946-A0FB-4E83-AA9D-DDEB6D5C3188}" srcOrd="0" destOrd="0" parTransId="{5C9A9A41-1239-4D9C-98B5-F34FA8D6A7E9}" sibTransId="{7E85B137-7867-4A6F-BB8A-0DC124D6AD26}"/>
    <dgm:cxn modelId="{0D4819B7-7BB3-4D43-B56F-00AAF83B34A2}" srcId="{B383DDC8-7164-4CB3-8D93-9C136BAB3C11}" destId="{0BAF7C87-81C0-4046-90DE-7363763091EE}" srcOrd="2" destOrd="0" parTransId="{E93BBE1F-8049-4DEC-848D-2EC35A4FF83C}" sibTransId="{D4863E39-2462-46FB-B3B0-D31570C9B5DE}"/>
    <dgm:cxn modelId="{0ADC7005-A2C2-4CF5-A545-389060962CBA}" srcId="{0BAF7C87-81C0-4046-90DE-7363763091EE}" destId="{8E29D4AF-D5D6-4DE5-9933-09085636708C}" srcOrd="1" destOrd="0" parTransId="{C5012A0A-A11A-48F6-8485-7B485BD04991}" sibTransId="{63540D5E-6E2B-47B1-84E4-9C2D792FD9B0}"/>
    <dgm:cxn modelId="{BF88D594-2DD1-4C76-8AA8-D15920ECE004}" srcId="{CC6E1946-A0FB-4E83-AA9D-DDEB6D5C3188}" destId="{6A18CE04-ADA7-44FF-B682-57F38E1E6852}" srcOrd="0" destOrd="0" parTransId="{40A05E67-A458-4D89-A325-B2F6C215A688}" sibTransId="{8656976F-D84A-421B-8638-91E4DACF18F3}"/>
    <dgm:cxn modelId="{5861EA7E-21B6-4BE8-9C92-6E2B5F3896FC}" srcId="{CC6E1946-A0FB-4E83-AA9D-DDEB6D5C3188}" destId="{7B915096-CC27-4B0D-82ED-B2D34F588FCC}" srcOrd="1" destOrd="0" parTransId="{BFCBC346-918D-49F8-86E3-4868F0BB58EA}" sibTransId="{FAEDC507-6201-40A6-B975-2BCE74D16EE7}"/>
    <dgm:cxn modelId="{E0F3EE25-F40B-4DFE-A17E-7FE7D70CE953}" type="presOf" srcId="{CC6E1946-A0FB-4E83-AA9D-DDEB6D5C3188}" destId="{0AD2FA9C-7B3C-4131-AA1A-A424DD5D7A8D}" srcOrd="0" destOrd="0" presId="urn:microsoft.com/office/officeart/2005/8/layout/lProcess3"/>
    <dgm:cxn modelId="{CDBD7C2E-79F6-4693-97C6-CC32B2FD26C1}" type="presOf" srcId="{6A18CE04-ADA7-44FF-B682-57F38E1E6852}" destId="{064FBC6E-C43E-4C24-AB83-71AEC1AE5492}" srcOrd="0" destOrd="0" presId="urn:microsoft.com/office/officeart/2005/8/layout/lProcess3"/>
    <dgm:cxn modelId="{7C25DE1F-755C-46C9-9778-ED62F29D1D12}" srcId="{0BAF7C87-81C0-4046-90DE-7363763091EE}" destId="{4B0C8940-C70B-435B-8B5C-AEEF3C4920FE}" srcOrd="0" destOrd="0" parTransId="{2B0DDD8F-0A0A-416E-8954-D057D1E30673}" sibTransId="{DC07C1D4-233A-405D-B9D0-33993EA6C96C}"/>
    <dgm:cxn modelId="{A8233535-19A1-4C50-B9D6-BA1463BAF5D0}" type="presOf" srcId="{16C25E15-E176-4114-B37F-C4B2CACBE507}" destId="{262F0189-D882-4D03-9EE0-2E24E18762F8}" srcOrd="0" destOrd="0" presId="urn:microsoft.com/office/officeart/2005/8/layout/lProcess3"/>
    <dgm:cxn modelId="{ECCBD1EF-2912-4B95-A88F-5558DD87938E}" type="presOf" srcId="{74B38CF4-56AF-4307-BA85-895A49113ECE}" destId="{64BFD1DB-A1B5-4A8C-8657-3A152353F46C}" srcOrd="0" destOrd="0" presId="urn:microsoft.com/office/officeart/2005/8/layout/lProcess3"/>
    <dgm:cxn modelId="{89B6CFD9-9C00-4643-AAE3-3CDEC9BF9980}" type="presOf" srcId="{4B0C8940-C70B-435B-8B5C-AEEF3C4920FE}" destId="{10EC7E23-4533-4EDA-BA99-3DCEB9C63897}" srcOrd="0" destOrd="0" presId="urn:microsoft.com/office/officeart/2005/8/layout/lProcess3"/>
    <dgm:cxn modelId="{2DCA7A5B-CF1B-4180-84D5-A15C9E4F984B}" srcId="{74B38CF4-56AF-4307-BA85-895A49113ECE}" destId="{16C25E15-E176-4114-B37F-C4B2CACBE507}" srcOrd="0" destOrd="0" parTransId="{8B2489DC-61A9-42A8-8783-A4FD9DFF91E2}" sibTransId="{DFA84592-16ED-4EFD-BB64-7045B32B5479}"/>
    <dgm:cxn modelId="{731F8D01-6B8F-493E-8090-7EC62F061B41}" srcId="{74B38CF4-56AF-4307-BA85-895A49113ECE}" destId="{67C6859A-BBC6-4462-8313-A82D06B8322A}" srcOrd="1" destOrd="0" parTransId="{984C7ED4-ABF7-4AF0-A171-475FB3E57D67}" sibTransId="{5FA7C326-C9B0-49A6-8FEF-EDEFABA15492}"/>
    <dgm:cxn modelId="{FF877B64-4013-4279-AE79-B4077E4F14C3}" type="presParOf" srcId="{12AA90E2-C253-4321-83D0-B030F6BAEAD5}" destId="{D91BE578-7E4E-41C9-8334-F93E257FC650}" srcOrd="0" destOrd="0" presId="urn:microsoft.com/office/officeart/2005/8/layout/lProcess3"/>
    <dgm:cxn modelId="{001AC1F9-BCF9-4DFD-968F-9A2F23E86A95}" type="presParOf" srcId="{D91BE578-7E4E-41C9-8334-F93E257FC650}" destId="{0AD2FA9C-7B3C-4131-AA1A-A424DD5D7A8D}" srcOrd="0" destOrd="0" presId="urn:microsoft.com/office/officeart/2005/8/layout/lProcess3"/>
    <dgm:cxn modelId="{DFD45312-CA85-4901-B8C0-A855B007B73F}" type="presParOf" srcId="{D91BE578-7E4E-41C9-8334-F93E257FC650}" destId="{128BE72C-866C-4B8A-A258-50BB9330D5CD}" srcOrd="1" destOrd="0" presId="urn:microsoft.com/office/officeart/2005/8/layout/lProcess3"/>
    <dgm:cxn modelId="{86E15560-2686-4890-8163-8C1B0D2FD8E8}" type="presParOf" srcId="{D91BE578-7E4E-41C9-8334-F93E257FC650}" destId="{064FBC6E-C43E-4C24-AB83-71AEC1AE5492}" srcOrd="2" destOrd="0" presId="urn:microsoft.com/office/officeart/2005/8/layout/lProcess3"/>
    <dgm:cxn modelId="{02094BEE-D0BE-4862-82F5-74BF9D97B278}" type="presParOf" srcId="{D91BE578-7E4E-41C9-8334-F93E257FC650}" destId="{52735F93-0F8D-49D7-87E9-58B30BB798CF}" srcOrd="3" destOrd="0" presId="urn:microsoft.com/office/officeart/2005/8/layout/lProcess3"/>
    <dgm:cxn modelId="{EF683F29-BFB4-43CB-93B8-E83BF5455660}" type="presParOf" srcId="{D91BE578-7E4E-41C9-8334-F93E257FC650}" destId="{7E8BAF88-B320-482B-AA4D-225BE834C164}" srcOrd="4" destOrd="0" presId="urn:microsoft.com/office/officeart/2005/8/layout/lProcess3"/>
    <dgm:cxn modelId="{99AACA0E-570B-4D66-B6A0-0D0BA8181964}" type="presParOf" srcId="{12AA90E2-C253-4321-83D0-B030F6BAEAD5}" destId="{BE900FE5-1C38-4079-8083-A914878A0BCC}" srcOrd="1" destOrd="0" presId="urn:microsoft.com/office/officeart/2005/8/layout/lProcess3"/>
    <dgm:cxn modelId="{4E35A68B-C37F-48E9-BE30-B138F184CBD9}" type="presParOf" srcId="{12AA90E2-C253-4321-83D0-B030F6BAEAD5}" destId="{066477DE-9033-4E1D-A721-3394746E305D}" srcOrd="2" destOrd="0" presId="urn:microsoft.com/office/officeart/2005/8/layout/lProcess3"/>
    <dgm:cxn modelId="{A74A7CD0-6874-4EE2-8F46-B7ABFD5CACF2}" type="presParOf" srcId="{066477DE-9033-4E1D-A721-3394746E305D}" destId="{64BFD1DB-A1B5-4A8C-8657-3A152353F46C}" srcOrd="0" destOrd="0" presId="urn:microsoft.com/office/officeart/2005/8/layout/lProcess3"/>
    <dgm:cxn modelId="{B67EFBDC-A1CC-4FD2-A294-7897AF8D9C60}" type="presParOf" srcId="{066477DE-9033-4E1D-A721-3394746E305D}" destId="{BFCF5F91-EE7E-4FFC-AD31-7E8694790CAD}" srcOrd="1" destOrd="0" presId="urn:microsoft.com/office/officeart/2005/8/layout/lProcess3"/>
    <dgm:cxn modelId="{9A9B6994-4490-4DE6-AE5D-6F9A00308C63}" type="presParOf" srcId="{066477DE-9033-4E1D-A721-3394746E305D}" destId="{262F0189-D882-4D03-9EE0-2E24E18762F8}" srcOrd="2" destOrd="0" presId="urn:microsoft.com/office/officeart/2005/8/layout/lProcess3"/>
    <dgm:cxn modelId="{426DB4DF-89E3-4C1B-8112-86E204B999EA}" type="presParOf" srcId="{066477DE-9033-4E1D-A721-3394746E305D}" destId="{848829D9-6F43-48B7-A0A7-3D9F0C76E528}" srcOrd="3" destOrd="0" presId="urn:microsoft.com/office/officeart/2005/8/layout/lProcess3"/>
    <dgm:cxn modelId="{6498E6D2-B57A-4FF3-8B5E-AC1A7ED8DC9D}" type="presParOf" srcId="{066477DE-9033-4E1D-A721-3394746E305D}" destId="{8978F6C6-7AF9-4C5D-9977-D46973597B66}" srcOrd="4" destOrd="0" presId="urn:microsoft.com/office/officeart/2005/8/layout/lProcess3"/>
    <dgm:cxn modelId="{C8AE0A45-4A78-4876-BF80-3593921841B0}" type="presParOf" srcId="{12AA90E2-C253-4321-83D0-B030F6BAEAD5}" destId="{DEE2CD80-6BC5-4778-9166-5CB300A23D3D}" srcOrd="3" destOrd="0" presId="urn:microsoft.com/office/officeart/2005/8/layout/lProcess3"/>
    <dgm:cxn modelId="{5C9474F7-CE83-4321-9837-22DCB179B30C}" type="presParOf" srcId="{12AA90E2-C253-4321-83D0-B030F6BAEAD5}" destId="{D0B787F0-E636-40B4-9C09-4956D71FDB60}" srcOrd="4" destOrd="0" presId="urn:microsoft.com/office/officeart/2005/8/layout/lProcess3"/>
    <dgm:cxn modelId="{73CD6FFC-9C93-4353-8442-99A866F709B1}" type="presParOf" srcId="{D0B787F0-E636-40B4-9C09-4956D71FDB60}" destId="{A202C5E8-BF18-4CAC-9029-70003AE283D5}" srcOrd="0" destOrd="0" presId="urn:microsoft.com/office/officeart/2005/8/layout/lProcess3"/>
    <dgm:cxn modelId="{A5A12987-1E4A-4319-A6E9-F29B4D15A2C9}" type="presParOf" srcId="{D0B787F0-E636-40B4-9C09-4956D71FDB60}" destId="{BCA6C405-0A01-48AA-B2C7-78B074006293}" srcOrd="1" destOrd="0" presId="urn:microsoft.com/office/officeart/2005/8/layout/lProcess3"/>
    <dgm:cxn modelId="{5DC515D2-384B-4091-88F1-EC8D685EC0CF}" type="presParOf" srcId="{D0B787F0-E636-40B4-9C09-4956D71FDB60}" destId="{10EC7E23-4533-4EDA-BA99-3DCEB9C63897}" srcOrd="2" destOrd="0" presId="urn:microsoft.com/office/officeart/2005/8/layout/lProcess3"/>
    <dgm:cxn modelId="{D50CD941-B56D-44AF-8768-686F31AB0281}" type="presParOf" srcId="{D0B787F0-E636-40B4-9C09-4956D71FDB60}" destId="{282484CA-935C-4161-8CA7-3B51390BD424}" srcOrd="3" destOrd="0" presId="urn:microsoft.com/office/officeart/2005/8/layout/lProcess3"/>
    <dgm:cxn modelId="{5E10D8E7-81AB-4C26-9C4B-940511232DEB}" type="presParOf" srcId="{D0B787F0-E636-40B4-9C09-4956D71FDB60}" destId="{4FDA5DB5-3FAD-4495-9E06-B88800D2BEF3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5C4913-5F0B-42DD-A2AB-7846A9A5350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5301344-EA1F-4551-BAAA-96BE6A8E98A0}">
      <dgm:prSet phldrT="[Текст]"/>
      <dgm:spPr/>
      <dgm:t>
        <a:bodyPr/>
        <a:lstStyle/>
        <a:p>
          <a:r>
            <a:rPr lang="ru-RU" dirty="0"/>
            <a:t>Профильное обучение</a:t>
          </a:r>
        </a:p>
      </dgm:t>
    </dgm:pt>
    <dgm:pt modelId="{8A424146-6F21-4014-9DDE-181F421F0824}" type="parTrans" cxnId="{D6E918FE-72C7-4BD3-A76F-B3B4846F4903}">
      <dgm:prSet/>
      <dgm:spPr/>
      <dgm:t>
        <a:bodyPr/>
        <a:lstStyle/>
        <a:p>
          <a:endParaRPr lang="ru-RU"/>
        </a:p>
      </dgm:t>
    </dgm:pt>
    <dgm:pt modelId="{6946AEA0-E1A5-4836-AF3D-C710FEA28F89}" type="sibTrans" cxnId="{D6E918FE-72C7-4BD3-A76F-B3B4846F4903}">
      <dgm:prSet/>
      <dgm:spPr/>
      <dgm:t>
        <a:bodyPr/>
        <a:lstStyle/>
        <a:p>
          <a:endParaRPr lang="ru-RU"/>
        </a:p>
      </dgm:t>
    </dgm:pt>
    <dgm:pt modelId="{AE149B56-1ACB-421A-9510-7B3A4676B410}">
      <dgm:prSet phldrT="[Текст]"/>
      <dgm:spPr/>
      <dgm:t>
        <a:bodyPr/>
        <a:lstStyle/>
        <a:p>
          <a:r>
            <a:rPr lang="ru-RU" dirty="0"/>
            <a:t>Внутришкольная модель</a:t>
          </a:r>
        </a:p>
      </dgm:t>
    </dgm:pt>
    <dgm:pt modelId="{ADA7EBA0-B690-4C4D-BCEB-F8B0F1A188E5}" type="parTrans" cxnId="{70E1CB64-655B-45C0-882D-DC21FCBC359A}">
      <dgm:prSet/>
      <dgm:spPr/>
      <dgm:t>
        <a:bodyPr/>
        <a:lstStyle/>
        <a:p>
          <a:endParaRPr lang="ru-RU"/>
        </a:p>
      </dgm:t>
    </dgm:pt>
    <dgm:pt modelId="{738D8582-25E8-4B11-A633-F9C674B8452D}" type="sibTrans" cxnId="{70E1CB64-655B-45C0-882D-DC21FCBC359A}">
      <dgm:prSet/>
      <dgm:spPr/>
      <dgm:t>
        <a:bodyPr/>
        <a:lstStyle/>
        <a:p>
          <a:endParaRPr lang="ru-RU"/>
        </a:p>
      </dgm:t>
    </dgm:pt>
    <dgm:pt modelId="{E5081517-5E44-4712-B0EF-EC0FE7CA324E}">
      <dgm:prSet phldrT="[Текст]"/>
      <dgm:spPr/>
      <dgm:t>
        <a:bodyPr/>
        <a:lstStyle/>
        <a:p>
          <a:r>
            <a:rPr lang="ru-RU" dirty="0"/>
            <a:t>Сетевая модель</a:t>
          </a:r>
        </a:p>
      </dgm:t>
    </dgm:pt>
    <dgm:pt modelId="{9E926B5E-686E-41F8-BFF6-2D5B8B555D41}" type="parTrans" cxnId="{70817346-F518-458A-BB79-A5C868EEA171}">
      <dgm:prSet/>
      <dgm:spPr/>
      <dgm:t>
        <a:bodyPr/>
        <a:lstStyle/>
        <a:p>
          <a:endParaRPr lang="ru-RU"/>
        </a:p>
      </dgm:t>
    </dgm:pt>
    <dgm:pt modelId="{E54DFE7F-FAAE-4270-806E-506453FFBC1E}" type="sibTrans" cxnId="{70817346-F518-458A-BB79-A5C868EEA171}">
      <dgm:prSet/>
      <dgm:spPr/>
      <dgm:t>
        <a:bodyPr/>
        <a:lstStyle/>
        <a:p>
          <a:endParaRPr lang="ru-RU"/>
        </a:p>
      </dgm:t>
    </dgm:pt>
    <dgm:pt modelId="{04C1CB6B-2B0F-4100-AAAF-B39BFB9CD22B}">
      <dgm:prSet phldrT="[Текст]"/>
      <dgm:spPr/>
      <dgm:t>
        <a:bodyPr/>
        <a:lstStyle/>
        <a:p>
          <a:r>
            <a:rPr lang="ru-RU" dirty="0"/>
            <a:t>Используются свои ресурсы</a:t>
          </a:r>
        </a:p>
      </dgm:t>
    </dgm:pt>
    <dgm:pt modelId="{26079AFD-07A3-4B79-98CF-3DB3D523698A}" type="parTrans" cxnId="{516AD608-915A-44BD-A2F9-76FA1ABA7A68}">
      <dgm:prSet/>
      <dgm:spPr/>
      <dgm:t>
        <a:bodyPr/>
        <a:lstStyle/>
        <a:p>
          <a:endParaRPr lang="ru-RU"/>
        </a:p>
      </dgm:t>
    </dgm:pt>
    <dgm:pt modelId="{C19A6675-BE3F-457F-8678-8D7785A3C45B}" type="sibTrans" cxnId="{516AD608-915A-44BD-A2F9-76FA1ABA7A68}">
      <dgm:prSet/>
      <dgm:spPr/>
      <dgm:t>
        <a:bodyPr/>
        <a:lstStyle/>
        <a:p>
          <a:endParaRPr lang="ru-RU"/>
        </a:p>
      </dgm:t>
    </dgm:pt>
    <dgm:pt modelId="{82FB9704-1392-4713-8E0D-9BF882795E19}">
      <dgm:prSet phldrT="[Текст]"/>
      <dgm:spPr/>
      <dgm:t>
        <a:bodyPr/>
        <a:lstStyle/>
        <a:p>
          <a:r>
            <a:rPr lang="ru-RU" dirty="0"/>
            <a:t>Используются ресурсы другой организации</a:t>
          </a:r>
        </a:p>
      </dgm:t>
    </dgm:pt>
    <dgm:pt modelId="{35159806-101B-4723-9582-A5A73C3F2675}" type="parTrans" cxnId="{8781DF54-9B33-4120-B306-F03D04FC4DB7}">
      <dgm:prSet/>
      <dgm:spPr/>
      <dgm:t>
        <a:bodyPr/>
        <a:lstStyle/>
        <a:p>
          <a:endParaRPr lang="ru-RU"/>
        </a:p>
      </dgm:t>
    </dgm:pt>
    <dgm:pt modelId="{DF23299A-9EA9-4FBD-9D0F-D4CC4B41EC9E}" type="sibTrans" cxnId="{8781DF54-9B33-4120-B306-F03D04FC4DB7}">
      <dgm:prSet/>
      <dgm:spPr/>
      <dgm:t>
        <a:bodyPr/>
        <a:lstStyle/>
        <a:p>
          <a:endParaRPr lang="ru-RU"/>
        </a:p>
      </dgm:t>
    </dgm:pt>
    <dgm:pt modelId="{05869937-1FFA-484A-B42B-BB2746BDCF49}" type="pres">
      <dgm:prSet presAssocID="{855C4913-5F0B-42DD-A2AB-7846A9A535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BEE61F-3616-433A-8627-13D99E41CB0D}" type="pres">
      <dgm:prSet presAssocID="{B5301344-EA1F-4551-BAAA-96BE6A8E98A0}" presName="hierRoot1" presStyleCnt="0"/>
      <dgm:spPr/>
    </dgm:pt>
    <dgm:pt modelId="{10434824-7672-40FF-8890-89CEAC3E3EEB}" type="pres">
      <dgm:prSet presAssocID="{B5301344-EA1F-4551-BAAA-96BE6A8E98A0}" presName="composite" presStyleCnt="0"/>
      <dgm:spPr/>
    </dgm:pt>
    <dgm:pt modelId="{518E39AC-580C-4FA5-A9C8-B8750BD945B0}" type="pres">
      <dgm:prSet presAssocID="{B5301344-EA1F-4551-BAAA-96BE6A8E98A0}" presName="background" presStyleLbl="node0" presStyleIdx="0" presStyleCnt="1"/>
      <dgm:spPr/>
    </dgm:pt>
    <dgm:pt modelId="{878366E0-D6A6-42BD-B012-3B27502E6E1A}" type="pres">
      <dgm:prSet presAssocID="{B5301344-EA1F-4551-BAAA-96BE6A8E98A0}" presName="text" presStyleLbl="fgAcc0" presStyleIdx="0" presStyleCnt="1" custScaleX="1836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E3B4F8-1962-4450-902E-473231B4A344}" type="pres">
      <dgm:prSet presAssocID="{B5301344-EA1F-4551-BAAA-96BE6A8E98A0}" presName="hierChild2" presStyleCnt="0"/>
      <dgm:spPr/>
    </dgm:pt>
    <dgm:pt modelId="{761DA3F4-4DBB-41D4-8908-05546064C1EF}" type="pres">
      <dgm:prSet presAssocID="{ADA7EBA0-B690-4C4D-BCEB-F8B0F1A188E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7769655-9CF9-467E-81ED-AA441C0413F9}" type="pres">
      <dgm:prSet presAssocID="{AE149B56-1ACB-421A-9510-7B3A4676B410}" presName="hierRoot2" presStyleCnt="0"/>
      <dgm:spPr/>
    </dgm:pt>
    <dgm:pt modelId="{776474A3-BD71-441E-AF77-42F5EDBEAC2F}" type="pres">
      <dgm:prSet presAssocID="{AE149B56-1ACB-421A-9510-7B3A4676B410}" presName="composite2" presStyleCnt="0"/>
      <dgm:spPr/>
    </dgm:pt>
    <dgm:pt modelId="{2F184E7A-5571-409C-9A7B-8A2353503552}" type="pres">
      <dgm:prSet presAssocID="{AE149B56-1ACB-421A-9510-7B3A4676B410}" presName="background2" presStyleLbl="node2" presStyleIdx="0" presStyleCnt="2"/>
      <dgm:spPr/>
    </dgm:pt>
    <dgm:pt modelId="{90CCFDE4-B5F3-44AC-9433-16D28719C875}" type="pres">
      <dgm:prSet presAssocID="{AE149B56-1ACB-421A-9510-7B3A4676B410}" presName="text2" presStyleLbl="fgAcc2" presStyleIdx="0" presStyleCnt="2" custScaleX="152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7037D2-1DE0-476D-9FA7-0DAC4862286C}" type="pres">
      <dgm:prSet presAssocID="{AE149B56-1ACB-421A-9510-7B3A4676B410}" presName="hierChild3" presStyleCnt="0"/>
      <dgm:spPr/>
    </dgm:pt>
    <dgm:pt modelId="{3EA35552-C250-4643-A20E-B8B0A57E4944}" type="pres">
      <dgm:prSet presAssocID="{26079AFD-07A3-4B79-98CF-3DB3D523698A}" presName="Name17" presStyleLbl="parChTrans1D3" presStyleIdx="0" presStyleCnt="2"/>
      <dgm:spPr/>
      <dgm:t>
        <a:bodyPr/>
        <a:lstStyle/>
        <a:p>
          <a:endParaRPr lang="ru-RU"/>
        </a:p>
      </dgm:t>
    </dgm:pt>
    <dgm:pt modelId="{B30D4E60-DD04-4C86-B3A6-4535252EC910}" type="pres">
      <dgm:prSet presAssocID="{04C1CB6B-2B0F-4100-AAAF-B39BFB9CD22B}" presName="hierRoot3" presStyleCnt="0"/>
      <dgm:spPr/>
    </dgm:pt>
    <dgm:pt modelId="{C76C7DCB-1698-4961-8630-981680EF0850}" type="pres">
      <dgm:prSet presAssocID="{04C1CB6B-2B0F-4100-AAAF-B39BFB9CD22B}" presName="composite3" presStyleCnt="0"/>
      <dgm:spPr/>
    </dgm:pt>
    <dgm:pt modelId="{43DB1218-CABA-415C-897E-EBF1249C5E91}" type="pres">
      <dgm:prSet presAssocID="{04C1CB6B-2B0F-4100-AAAF-B39BFB9CD22B}" presName="background3" presStyleLbl="node3" presStyleIdx="0" presStyleCnt="2"/>
      <dgm:spPr/>
    </dgm:pt>
    <dgm:pt modelId="{D09743BD-5F0F-4C84-A3B9-94E595F43AFB}" type="pres">
      <dgm:prSet presAssocID="{04C1CB6B-2B0F-4100-AAAF-B39BFB9CD22B}" presName="text3" presStyleLbl="fgAcc3" presStyleIdx="0" presStyleCnt="2" custScaleX="193809" custLinFactX="-34914" custLinFactNeighborX="-100000" custLinFactNeighborY="-23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7C6D1E-5136-43CF-8CFF-A296171D5E35}" type="pres">
      <dgm:prSet presAssocID="{04C1CB6B-2B0F-4100-AAAF-B39BFB9CD22B}" presName="hierChild4" presStyleCnt="0"/>
      <dgm:spPr/>
    </dgm:pt>
    <dgm:pt modelId="{E1AE3D87-2185-48BC-851D-5341EE25E080}" type="pres">
      <dgm:prSet presAssocID="{9E926B5E-686E-41F8-BFF6-2D5B8B555D4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DE85AD4-FC1D-4B68-9C07-69D2DC8D0D4C}" type="pres">
      <dgm:prSet presAssocID="{E5081517-5E44-4712-B0EF-EC0FE7CA324E}" presName="hierRoot2" presStyleCnt="0"/>
      <dgm:spPr/>
    </dgm:pt>
    <dgm:pt modelId="{756E4C72-E019-49C5-8408-AD58E196775D}" type="pres">
      <dgm:prSet presAssocID="{E5081517-5E44-4712-B0EF-EC0FE7CA324E}" presName="composite2" presStyleCnt="0"/>
      <dgm:spPr/>
    </dgm:pt>
    <dgm:pt modelId="{F58F0435-B617-475D-9EC5-C9A0E7AA599F}" type="pres">
      <dgm:prSet presAssocID="{E5081517-5E44-4712-B0EF-EC0FE7CA324E}" presName="background2" presStyleLbl="node2" presStyleIdx="1" presStyleCnt="2"/>
      <dgm:spPr/>
    </dgm:pt>
    <dgm:pt modelId="{977B61D0-4B17-40B2-9308-5692C489399D}" type="pres">
      <dgm:prSet presAssocID="{E5081517-5E44-4712-B0EF-EC0FE7CA324E}" presName="text2" presStyleLbl="fgAcc2" presStyleIdx="1" presStyleCnt="2" custScaleX="164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AD3974-2EFE-481E-ABA9-A6A5C7E4E348}" type="pres">
      <dgm:prSet presAssocID="{E5081517-5E44-4712-B0EF-EC0FE7CA324E}" presName="hierChild3" presStyleCnt="0"/>
      <dgm:spPr/>
    </dgm:pt>
    <dgm:pt modelId="{BC7D1861-D23B-433E-B785-A54B960DE572}" type="pres">
      <dgm:prSet presAssocID="{35159806-101B-4723-9582-A5A73C3F2675}" presName="Name17" presStyleLbl="parChTrans1D3" presStyleIdx="1" presStyleCnt="2"/>
      <dgm:spPr/>
      <dgm:t>
        <a:bodyPr/>
        <a:lstStyle/>
        <a:p>
          <a:endParaRPr lang="ru-RU"/>
        </a:p>
      </dgm:t>
    </dgm:pt>
    <dgm:pt modelId="{5CB2F242-CD93-43E4-BC43-EEC0B4EA01AE}" type="pres">
      <dgm:prSet presAssocID="{82FB9704-1392-4713-8E0D-9BF882795E19}" presName="hierRoot3" presStyleCnt="0"/>
      <dgm:spPr/>
    </dgm:pt>
    <dgm:pt modelId="{4DAEEFF8-5261-4F09-97BA-C892D69790DE}" type="pres">
      <dgm:prSet presAssocID="{82FB9704-1392-4713-8E0D-9BF882795E19}" presName="composite3" presStyleCnt="0"/>
      <dgm:spPr/>
    </dgm:pt>
    <dgm:pt modelId="{BF11F067-798D-4B3E-ADB1-CA8373C2E878}" type="pres">
      <dgm:prSet presAssocID="{82FB9704-1392-4713-8E0D-9BF882795E19}" presName="background3" presStyleLbl="node3" presStyleIdx="1" presStyleCnt="2"/>
      <dgm:spPr/>
    </dgm:pt>
    <dgm:pt modelId="{31D76E2F-7E28-4417-B47A-EA62BB6FED52}" type="pres">
      <dgm:prSet presAssocID="{82FB9704-1392-4713-8E0D-9BF882795E19}" presName="text3" presStyleLbl="fgAcc3" presStyleIdx="1" presStyleCnt="2" custScaleX="177773" custLinFactNeighborX="58800" custLinFactNeighborY="-23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BC1226-C037-47D7-A425-DDD7DFEFC67A}" type="pres">
      <dgm:prSet presAssocID="{82FB9704-1392-4713-8E0D-9BF882795E19}" presName="hierChild4" presStyleCnt="0"/>
      <dgm:spPr/>
    </dgm:pt>
  </dgm:ptLst>
  <dgm:cxnLst>
    <dgm:cxn modelId="{3DEBEF6A-69BD-4588-B2C4-9176810F53EE}" type="presOf" srcId="{82FB9704-1392-4713-8E0D-9BF882795E19}" destId="{31D76E2F-7E28-4417-B47A-EA62BB6FED52}" srcOrd="0" destOrd="0" presId="urn:microsoft.com/office/officeart/2005/8/layout/hierarchy1"/>
    <dgm:cxn modelId="{FD2C0831-6EA1-4BA8-8383-8DCCCB2775ED}" type="presOf" srcId="{9E926B5E-686E-41F8-BFF6-2D5B8B555D41}" destId="{E1AE3D87-2185-48BC-851D-5341EE25E080}" srcOrd="0" destOrd="0" presId="urn:microsoft.com/office/officeart/2005/8/layout/hierarchy1"/>
    <dgm:cxn modelId="{192BB4CF-9B3A-42F3-B764-7E92CA24C7A4}" type="presOf" srcId="{ADA7EBA0-B690-4C4D-BCEB-F8B0F1A188E5}" destId="{761DA3F4-4DBB-41D4-8908-05546064C1EF}" srcOrd="0" destOrd="0" presId="urn:microsoft.com/office/officeart/2005/8/layout/hierarchy1"/>
    <dgm:cxn modelId="{70E1CB64-655B-45C0-882D-DC21FCBC359A}" srcId="{B5301344-EA1F-4551-BAAA-96BE6A8E98A0}" destId="{AE149B56-1ACB-421A-9510-7B3A4676B410}" srcOrd="0" destOrd="0" parTransId="{ADA7EBA0-B690-4C4D-BCEB-F8B0F1A188E5}" sibTransId="{738D8582-25E8-4B11-A633-F9C674B8452D}"/>
    <dgm:cxn modelId="{516AD608-915A-44BD-A2F9-76FA1ABA7A68}" srcId="{AE149B56-1ACB-421A-9510-7B3A4676B410}" destId="{04C1CB6B-2B0F-4100-AAAF-B39BFB9CD22B}" srcOrd="0" destOrd="0" parTransId="{26079AFD-07A3-4B79-98CF-3DB3D523698A}" sibTransId="{C19A6675-BE3F-457F-8678-8D7785A3C45B}"/>
    <dgm:cxn modelId="{DF99338D-51B7-4D92-9E77-628554CDD2C1}" type="presOf" srcId="{E5081517-5E44-4712-B0EF-EC0FE7CA324E}" destId="{977B61D0-4B17-40B2-9308-5692C489399D}" srcOrd="0" destOrd="0" presId="urn:microsoft.com/office/officeart/2005/8/layout/hierarchy1"/>
    <dgm:cxn modelId="{B511F102-3E02-40A6-8143-8D1EB19E2F54}" type="presOf" srcId="{04C1CB6B-2B0F-4100-AAAF-B39BFB9CD22B}" destId="{D09743BD-5F0F-4C84-A3B9-94E595F43AFB}" srcOrd="0" destOrd="0" presId="urn:microsoft.com/office/officeart/2005/8/layout/hierarchy1"/>
    <dgm:cxn modelId="{EA14C0E9-A982-4D88-8A0A-114F28087954}" type="presOf" srcId="{B5301344-EA1F-4551-BAAA-96BE6A8E98A0}" destId="{878366E0-D6A6-42BD-B012-3B27502E6E1A}" srcOrd="0" destOrd="0" presId="urn:microsoft.com/office/officeart/2005/8/layout/hierarchy1"/>
    <dgm:cxn modelId="{70817346-F518-458A-BB79-A5C868EEA171}" srcId="{B5301344-EA1F-4551-BAAA-96BE6A8E98A0}" destId="{E5081517-5E44-4712-B0EF-EC0FE7CA324E}" srcOrd="1" destOrd="0" parTransId="{9E926B5E-686E-41F8-BFF6-2D5B8B555D41}" sibTransId="{E54DFE7F-FAAE-4270-806E-506453FFBC1E}"/>
    <dgm:cxn modelId="{AF6A9E22-EBBC-4ED8-B744-3397E8A3A52D}" type="presOf" srcId="{35159806-101B-4723-9582-A5A73C3F2675}" destId="{BC7D1861-D23B-433E-B785-A54B960DE572}" srcOrd="0" destOrd="0" presId="urn:microsoft.com/office/officeart/2005/8/layout/hierarchy1"/>
    <dgm:cxn modelId="{BDE04DE5-C520-44F3-9443-CF60A0B49645}" type="presOf" srcId="{AE149B56-1ACB-421A-9510-7B3A4676B410}" destId="{90CCFDE4-B5F3-44AC-9433-16D28719C875}" srcOrd="0" destOrd="0" presId="urn:microsoft.com/office/officeart/2005/8/layout/hierarchy1"/>
    <dgm:cxn modelId="{B129133F-FC07-4C05-BE42-5AD59752468B}" type="presOf" srcId="{855C4913-5F0B-42DD-A2AB-7846A9A53505}" destId="{05869937-1FFA-484A-B42B-BB2746BDCF49}" srcOrd="0" destOrd="0" presId="urn:microsoft.com/office/officeart/2005/8/layout/hierarchy1"/>
    <dgm:cxn modelId="{4247AEAE-AFA2-4E2B-863F-395B5BE28096}" type="presOf" srcId="{26079AFD-07A3-4B79-98CF-3DB3D523698A}" destId="{3EA35552-C250-4643-A20E-B8B0A57E4944}" srcOrd="0" destOrd="0" presId="urn:microsoft.com/office/officeart/2005/8/layout/hierarchy1"/>
    <dgm:cxn modelId="{D6E918FE-72C7-4BD3-A76F-B3B4846F4903}" srcId="{855C4913-5F0B-42DD-A2AB-7846A9A53505}" destId="{B5301344-EA1F-4551-BAAA-96BE6A8E98A0}" srcOrd="0" destOrd="0" parTransId="{8A424146-6F21-4014-9DDE-181F421F0824}" sibTransId="{6946AEA0-E1A5-4836-AF3D-C710FEA28F89}"/>
    <dgm:cxn modelId="{8781DF54-9B33-4120-B306-F03D04FC4DB7}" srcId="{E5081517-5E44-4712-B0EF-EC0FE7CA324E}" destId="{82FB9704-1392-4713-8E0D-9BF882795E19}" srcOrd="0" destOrd="0" parTransId="{35159806-101B-4723-9582-A5A73C3F2675}" sibTransId="{DF23299A-9EA9-4FBD-9D0F-D4CC4B41EC9E}"/>
    <dgm:cxn modelId="{1CB7C2D5-E8A6-4F4C-9441-6CC4E77537D9}" type="presParOf" srcId="{05869937-1FFA-484A-B42B-BB2746BDCF49}" destId="{6BBEE61F-3616-433A-8627-13D99E41CB0D}" srcOrd="0" destOrd="0" presId="urn:microsoft.com/office/officeart/2005/8/layout/hierarchy1"/>
    <dgm:cxn modelId="{D0800826-0AB7-452A-BFD0-A2369372501C}" type="presParOf" srcId="{6BBEE61F-3616-433A-8627-13D99E41CB0D}" destId="{10434824-7672-40FF-8890-89CEAC3E3EEB}" srcOrd="0" destOrd="0" presId="urn:microsoft.com/office/officeart/2005/8/layout/hierarchy1"/>
    <dgm:cxn modelId="{3BC03576-1A04-420C-BEC8-F66B7EDE498D}" type="presParOf" srcId="{10434824-7672-40FF-8890-89CEAC3E3EEB}" destId="{518E39AC-580C-4FA5-A9C8-B8750BD945B0}" srcOrd="0" destOrd="0" presId="urn:microsoft.com/office/officeart/2005/8/layout/hierarchy1"/>
    <dgm:cxn modelId="{1F9E86C5-710D-4BF8-ABFC-BD5CAC311E4E}" type="presParOf" srcId="{10434824-7672-40FF-8890-89CEAC3E3EEB}" destId="{878366E0-D6A6-42BD-B012-3B27502E6E1A}" srcOrd="1" destOrd="0" presId="urn:microsoft.com/office/officeart/2005/8/layout/hierarchy1"/>
    <dgm:cxn modelId="{C6468B33-3E58-4660-B6A0-E96186635FB0}" type="presParOf" srcId="{6BBEE61F-3616-433A-8627-13D99E41CB0D}" destId="{7FE3B4F8-1962-4450-902E-473231B4A344}" srcOrd="1" destOrd="0" presId="urn:microsoft.com/office/officeart/2005/8/layout/hierarchy1"/>
    <dgm:cxn modelId="{F0F5B21F-0449-489C-9B74-254913BCDD4A}" type="presParOf" srcId="{7FE3B4F8-1962-4450-902E-473231B4A344}" destId="{761DA3F4-4DBB-41D4-8908-05546064C1EF}" srcOrd="0" destOrd="0" presId="urn:microsoft.com/office/officeart/2005/8/layout/hierarchy1"/>
    <dgm:cxn modelId="{AEAF78DA-BD65-4098-8926-50F3689C766A}" type="presParOf" srcId="{7FE3B4F8-1962-4450-902E-473231B4A344}" destId="{C7769655-9CF9-467E-81ED-AA441C0413F9}" srcOrd="1" destOrd="0" presId="urn:microsoft.com/office/officeart/2005/8/layout/hierarchy1"/>
    <dgm:cxn modelId="{53F44CC9-FC66-481F-8AF2-2186E1DB0D30}" type="presParOf" srcId="{C7769655-9CF9-467E-81ED-AA441C0413F9}" destId="{776474A3-BD71-441E-AF77-42F5EDBEAC2F}" srcOrd="0" destOrd="0" presId="urn:microsoft.com/office/officeart/2005/8/layout/hierarchy1"/>
    <dgm:cxn modelId="{1CCEE1A4-DFB8-4E3F-AFA5-AE27AC2D10E3}" type="presParOf" srcId="{776474A3-BD71-441E-AF77-42F5EDBEAC2F}" destId="{2F184E7A-5571-409C-9A7B-8A2353503552}" srcOrd="0" destOrd="0" presId="urn:microsoft.com/office/officeart/2005/8/layout/hierarchy1"/>
    <dgm:cxn modelId="{9DB4D6E8-F2F7-41BE-B703-D6513FC4A183}" type="presParOf" srcId="{776474A3-BD71-441E-AF77-42F5EDBEAC2F}" destId="{90CCFDE4-B5F3-44AC-9433-16D28719C875}" srcOrd="1" destOrd="0" presId="urn:microsoft.com/office/officeart/2005/8/layout/hierarchy1"/>
    <dgm:cxn modelId="{69EE4BCA-118E-489D-B859-CA73AE80EAF7}" type="presParOf" srcId="{C7769655-9CF9-467E-81ED-AA441C0413F9}" destId="{607037D2-1DE0-476D-9FA7-0DAC4862286C}" srcOrd="1" destOrd="0" presId="urn:microsoft.com/office/officeart/2005/8/layout/hierarchy1"/>
    <dgm:cxn modelId="{5D75B238-E3D6-4367-8574-B09B292690D6}" type="presParOf" srcId="{607037D2-1DE0-476D-9FA7-0DAC4862286C}" destId="{3EA35552-C250-4643-A20E-B8B0A57E4944}" srcOrd="0" destOrd="0" presId="urn:microsoft.com/office/officeart/2005/8/layout/hierarchy1"/>
    <dgm:cxn modelId="{42647D2B-48BB-458E-B9BB-FAE649BC50F3}" type="presParOf" srcId="{607037D2-1DE0-476D-9FA7-0DAC4862286C}" destId="{B30D4E60-DD04-4C86-B3A6-4535252EC910}" srcOrd="1" destOrd="0" presId="urn:microsoft.com/office/officeart/2005/8/layout/hierarchy1"/>
    <dgm:cxn modelId="{5572576E-C6E3-493C-9EDE-F0ABCFC1F43B}" type="presParOf" srcId="{B30D4E60-DD04-4C86-B3A6-4535252EC910}" destId="{C76C7DCB-1698-4961-8630-981680EF0850}" srcOrd="0" destOrd="0" presId="urn:microsoft.com/office/officeart/2005/8/layout/hierarchy1"/>
    <dgm:cxn modelId="{F3515680-F53B-4A4A-BAAC-EAA882857DF3}" type="presParOf" srcId="{C76C7DCB-1698-4961-8630-981680EF0850}" destId="{43DB1218-CABA-415C-897E-EBF1249C5E91}" srcOrd="0" destOrd="0" presId="urn:microsoft.com/office/officeart/2005/8/layout/hierarchy1"/>
    <dgm:cxn modelId="{986AA121-4550-493D-9836-94131FEB6D81}" type="presParOf" srcId="{C76C7DCB-1698-4961-8630-981680EF0850}" destId="{D09743BD-5F0F-4C84-A3B9-94E595F43AFB}" srcOrd="1" destOrd="0" presId="urn:microsoft.com/office/officeart/2005/8/layout/hierarchy1"/>
    <dgm:cxn modelId="{F7BE06B8-AFE9-4E44-8907-94890055FFD4}" type="presParOf" srcId="{B30D4E60-DD04-4C86-B3A6-4535252EC910}" destId="{6B7C6D1E-5136-43CF-8CFF-A296171D5E35}" srcOrd="1" destOrd="0" presId="urn:microsoft.com/office/officeart/2005/8/layout/hierarchy1"/>
    <dgm:cxn modelId="{A1B17852-3F13-4503-8D24-337358F50E3E}" type="presParOf" srcId="{7FE3B4F8-1962-4450-902E-473231B4A344}" destId="{E1AE3D87-2185-48BC-851D-5341EE25E080}" srcOrd="2" destOrd="0" presId="urn:microsoft.com/office/officeart/2005/8/layout/hierarchy1"/>
    <dgm:cxn modelId="{2BE385B8-1B94-493B-A5D5-9C43323F853B}" type="presParOf" srcId="{7FE3B4F8-1962-4450-902E-473231B4A344}" destId="{6DE85AD4-FC1D-4B68-9C07-69D2DC8D0D4C}" srcOrd="3" destOrd="0" presId="urn:microsoft.com/office/officeart/2005/8/layout/hierarchy1"/>
    <dgm:cxn modelId="{752F01A9-C698-4844-BE2C-2562CF54A776}" type="presParOf" srcId="{6DE85AD4-FC1D-4B68-9C07-69D2DC8D0D4C}" destId="{756E4C72-E019-49C5-8408-AD58E196775D}" srcOrd="0" destOrd="0" presId="urn:microsoft.com/office/officeart/2005/8/layout/hierarchy1"/>
    <dgm:cxn modelId="{F539851B-7A0B-409A-8136-0485CB9675EC}" type="presParOf" srcId="{756E4C72-E019-49C5-8408-AD58E196775D}" destId="{F58F0435-B617-475D-9EC5-C9A0E7AA599F}" srcOrd="0" destOrd="0" presId="urn:microsoft.com/office/officeart/2005/8/layout/hierarchy1"/>
    <dgm:cxn modelId="{B07C9EBB-120F-48D9-88F5-898B1080B106}" type="presParOf" srcId="{756E4C72-E019-49C5-8408-AD58E196775D}" destId="{977B61D0-4B17-40B2-9308-5692C489399D}" srcOrd="1" destOrd="0" presId="urn:microsoft.com/office/officeart/2005/8/layout/hierarchy1"/>
    <dgm:cxn modelId="{82444003-990A-45B1-9ABA-E9AD6583F452}" type="presParOf" srcId="{6DE85AD4-FC1D-4B68-9C07-69D2DC8D0D4C}" destId="{C1AD3974-2EFE-481E-ABA9-A6A5C7E4E348}" srcOrd="1" destOrd="0" presId="urn:microsoft.com/office/officeart/2005/8/layout/hierarchy1"/>
    <dgm:cxn modelId="{85CABD03-AB9C-41B0-9578-C6D553E078FE}" type="presParOf" srcId="{C1AD3974-2EFE-481E-ABA9-A6A5C7E4E348}" destId="{BC7D1861-D23B-433E-B785-A54B960DE572}" srcOrd="0" destOrd="0" presId="urn:microsoft.com/office/officeart/2005/8/layout/hierarchy1"/>
    <dgm:cxn modelId="{13767938-D043-45A9-A239-495FE868B40D}" type="presParOf" srcId="{C1AD3974-2EFE-481E-ABA9-A6A5C7E4E348}" destId="{5CB2F242-CD93-43E4-BC43-EEC0B4EA01AE}" srcOrd="1" destOrd="0" presId="urn:microsoft.com/office/officeart/2005/8/layout/hierarchy1"/>
    <dgm:cxn modelId="{643C5384-D46A-4571-BBD2-77C2B7D000F0}" type="presParOf" srcId="{5CB2F242-CD93-43E4-BC43-EEC0B4EA01AE}" destId="{4DAEEFF8-5261-4F09-97BA-C892D69790DE}" srcOrd="0" destOrd="0" presId="urn:microsoft.com/office/officeart/2005/8/layout/hierarchy1"/>
    <dgm:cxn modelId="{98EC1405-48C8-4094-963B-1E71FAC2D0E2}" type="presParOf" srcId="{4DAEEFF8-5261-4F09-97BA-C892D69790DE}" destId="{BF11F067-798D-4B3E-ADB1-CA8373C2E878}" srcOrd="0" destOrd="0" presId="urn:microsoft.com/office/officeart/2005/8/layout/hierarchy1"/>
    <dgm:cxn modelId="{1F2506DE-5FF0-4926-A934-E783AF195F90}" type="presParOf" srcId="{4DAEEFF8-5261-4F09-97BA-C892D69790DE}" destId="{31D76E2F-7E28-4417-B47A-EA62BB6FED52}" srcOrd="1" destOrd="0" presId="urn:microsoft.com/office/officeart/2005/8/layout/hierarchy1"/>
    <dgm:cxn modelId="{6880FA90-9D68-4189-B864-673759A759E6}" type="presParOf" srcId="{5CB2F242-CD93-43E4-BC43-EEC0B4EA01AE}" destId="{40BC1226-C037-47D7-A425-DDD7DFEFC6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79DE01-A8A6-48B6-A7A1-63C16A05DC1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438D67F-22FB-4DDE-9894-7144539AC90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Создание нормативных условий</a:t>
          </a:r>
        </a:p>
      </dgm:t>
    </dgm:pt>
    <dgm:pt modelId="{D83F88F3-B5C8-459B-8C59-F458B10544E5}" type="parTrans" cxnId="{04008E97-4293-472A-8EED-F75628AFCB3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3AA84D-71A9-4E06-8FF1-ED9D5906AA38}" type="sibTrans" cxnId="{04008E97-4293-472A-8EED-F75628AFCB3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90EF07B-6E40-4966-AC05-9422FCE6DB30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Формальная подготовка к введению ФГОС</a:t>
          </a:r>
        </a:p>
      </dgm:t>
    </dgm:pt>
    <dgm:pt modelId="{DF782210-6976-4DA0-A221-EA6919D286CE}" type="parTrans" cxnId="{BE8937AC-08E5-481B-9B61-C5EBBF655F5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D102F8E-7FBF-4356-95FA-C0CFA9D5BE0D}" type="sibTrans" cxnId="{BE8937AC-08E5-481B-9B61-C5EBBF655F5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223D3ED-8E8D-4CED-9F6E-FCC4123D1FC1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Суть изменения содержания не осознается</a:t>
          </a:r>
        </a:p>
      </dgm:t>
    </dgm:pt>
    <dgm:pt modelId="{7F3F7165-98B3-488D-AB7C-AC4E2C161227}" type="parTrans" cxnId="{8B8628A0-9016-40B8-B25C-36AB7773C23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448F1B-5C0A-4BB9-A50A-9637F64D910C}" type="sibTrans" cxnId="{8B8628A0-9016-40B8-B25C-36AB7773C23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063CC58-2701-434C-9DA0-4CCE8BD9E8E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Формальный подход к созданию условий</a:t>
          </a:r>
        </a:p>
      </dgm:t>
    </dgm:pt>
    <dgm:pt modelId="{ED876BF1-267C-4309-9DCC-2CF5C08C336D}" type="parTrans" cxnId="{B46D424A-A298-405D-91B8-16BFB6260E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64B512-CCC3-4B25-B1FD-884CC4A716F5}" type="sibTrans" cxnId="{B46D424A-A298-405D-91B8-16BFB6260E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C8D5965-A991-42D9-AB3C-3DD565958D64}" type="pres">
      <dgm:prSet presAssocID="{C279DE01-A8A6-48B6-A7A1-63C16A05DC1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5ED31C8-2EB4-4B6B-82F2-8F88A598538D}" type="pres">
      <dgm:prSet presAssocID="{C279DE01-A8A6-48B6-A7A1-63C16A05DC1E}" presName="Name1" presStyleCnt="0"/>
      <dgm:spPr/>
    </dgm:pt>
    <dgm:pt modelId="{77D47711-5FC8-42A1-9217-41088F8C263F}" type="pres">
      <dgm:prSet presAssocID="{C279DE01-A8A6-48B6-A7A1-63C16A05DC1E}" presName="cycle" presStyleCnt="0"/>
      <dgm:spPr/>
    </dgm:pt>
    <dgm:pt modelId="{B7E7516D-3844-4D7B-BABF-930B031267FC}" type="pres">
      <dgm:prSet presAssocID="{C279DE01-A8A6-48B6-A7A1-63C16A05DC1E}" presName="srcNode" presStyleLbl="node1" presStyleIdx="0" presStyleCnt="4"/>
      <dgm:spPr/>
    </dgm:pt>
    <dgm:pt modelId="{ADA3BC0D-45E1-4186-99A5-E66E00030808}" type="pres">
      <dgm:prSet presAssocID="{C279DE01-A8A6-48B6-A7A1-63C16A05DC1E}" presName="conn" presStyleLbl="parChTrans1D2" presStyleIdx="0" presStyleCnt="1"/>
      <dgm:spPr/>
      <dgm:t>
        <a:bodyPr/>
        <a:lstStyle/>
        <a:p>
          <a:endParaRPr lang="ru-RU"/>
        </a:p>
      </dgm:t>
    </dgm:pt>
    <dgm:pt modelId="{9A06C82C-899F-4D69-96B4-E3F213264CBA}" type="pres">
      <dgm:prSet presAssocID="{C279DE01-A8A6-48B6-A7A1-63C16A05DC1E}" presName="extraNode" presStyleLbl="node1" presStyleIdx="0" presStyleCnt="4"/>
      <dgm:spPr/>
    </dgm:pt>
    <dgm:pt modelId="{3FC9F331-6B3D-44C1-A40A-35B164C1C347}" type="pres">
      <dgm:prSet presAssocID="{C279DE01-A8A6-48B6-A7A1-63C16A05DC1E}" presName="dstNode" presStyleLbl="node1" presStyleIdx="0" presStyleCnt="4"/>
      <dgm:spPr/>
    </dgm:pt>
    <dgm:pt modelId="{AE374D7F-2FC0-4675-8D02-82806ADD037A}" type="pres">
      <dgm:prSet presAssocID="{F438D67F-22FB-4DDE-9894-7144539AC90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E8422-85B4-4CA3-B89B-6883D6854922}" type="pres">
      <dgm:prSet presAssocID="{F438D67F-22FB-4DDE-9894-7144539AC90B}" presName="accent_1" presStyleCnt="0"/>
      <dgm:spPr/>
    </dgm:pt>
    <dgm:pt modelId="{B7557781-0175-4777-8CC3-A7B18EAA5EC6}" type="pres">
      <dgm:prSet presAssocID="{F438D67F-22FB-4DDE-9894-7144539AC90B}" presName="accentRepeatNode" presStyleLbl="solidFgAcc1" presStyleIdx="0" presStyleCnt="4"/>
      <dgm:spPr/>
    </dgm:pt>
    <dgm:pt modelId="{1481845D-0F67-4E71-B9D5-C499CB9B8802}" type="pres">
      <dgm:prSet presAssocID="{190EF07B-6E40-4966-AC05-9422FCE6DB3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782D0-111C-4B6B-AC92-B43EBBD87298}" type="pres">
      <dgm:prSet presAssocID="{190EF07B-6E40-4966-AC05-9422FCE6DB30}" presName="accent_2" presStyleCnt="0"/>
      <dgm:spPr/>
    </dgm:pt>
    <dgm:pt modelId="{88873079-A2D5-40AB-91B6-9063666E1811}" type="pres">
      <dgm:prSet presAssocID="{190EF07B-6E40-4966-AC05-9422FCE6DB30}" presName="accentRepeatNode" presStyleLbl="solidFgAcc1" presStyleIdx="1" presStyleCnt="4"/>
      <dgm:spPr/>
    </dgm:pt>
    <dgm:pt modelId="{73C5D4E7-8A14-4FAE-BA71-63C758644093}" type="pres">
      <dgm:prSet presAssocID="{5223D3ED-8E8D-4CED-9F6E-FCC4123D1FC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894C7-94DF-4BF5-8BF3-6517EA6B823A}" type="pres">
      <dgm:prSet presAssocID="{5223D3ED-8E8D-4CED-9F6E-FCC4123D1FC1}" presName="accent_3" presStyleCnt="0"/>
      <dgm:spPr/>
    </dgm:pt>
    <dgm:pt modelId="{41103FC6-B315-47CA-BF98-DAE01D975337}" type="pres">
      <dgm:prSet presAssocID="{5223D3ED-8E8D-4CED-9F6E-FCC4123D1FC1}" presName="accentRepeatNode" presStyleLbl="solidFgAcc1" presStyleIdx="2" presStyleCnt="4"/>
      <dgm:spPr/>
    </dgm:pt>
    <dgm:pt modelId="{8B69B38C-0129-42BB-83D3-5BBD97485BAF}" type="pres">
      <dgm:prSet presAssocID="{1063CC58-2701-434C-9DA0-4CCE8BD9E8E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34D35-F8D0-4C05-A052-B219EC8651DA}" type="pres">
      <dgm:prSet presAssocID="{1063CC58-2701-434C-9DA0-4CCE8BD9E8EB}" presName="accent_4" presStyleCnt="0"/>
      <dgm:spPr/>
    </dgm:pt>
    <dgm:pt modelId="{4D809F59-162F-4ACA-B22D-EBB78343FF0E}" type="pres">
      <dgm:prSet presAssocID="{1063CC58-2701-434C-9DA0-4CCE8BD9E8EB}" presName="accentRepeatNode" presStyleLbl="solidFgAcc1" presStyleIdx="3" presStyleCnt="4"/>
      <dgm:spPr/>
    </dgm:pt>
  </dgm:ptLst>
  <dgm:cxnLst>
    <dgm:cxn modelId="{353640CF-84FC-4BB8-9187-5B976A8184EA}" type="presOf" srcId="{190EF07B-6E40-4966-AC05-9422FCE6DB30}" destId="{1481845D-0F67-4E71-B9D5-C499CB9B8802}" srcOrd="0" destOrd="0" presId="urn:microsoft.com/office/officeart/2008/layout/VerticalCurvedList"/>
    <dgm:cxn modelId="{04008E97-4293-472A-8EED-F75628AFCB37}" srcId="{C279DE01-A8A6-48B6-A7A1-63C16A05DC1E}" destId="{F438D67F-22FB-4DDE-9894-7144539AC90B}" srcOrd="0" destOrd="0" parTransId="{D83F88F3-B5C8-459B-8C59-F458B10544E5}" sibTransId="{143AA84D-71A9-4E06-8FF1-ED9D5906AA38}"/>
    <dgm:cxn modelId="{16314F97-273C-4766-94B8-E3ADD1A373B1}" type="presOf" srcId="{1063CC58-2701-434C-9DA0-4CCE8BD9E8EB}" destId="{8B69B38C-0129-42BB-83D3-5BBD97485BAF}" srcOrd="0" destOrd="0" presId="urn:microsoft.com/office/officeart/2008/layout/VerticalCurvedList"/>
    <dgm:cxn modelId="{B46D424A-A298-405D-91B8-16BFB6260EC8}" srcId="{C279DE01-A8A6-48B6-A7A1-63C16A05DC1E}" destId="{1063CC58-2701-434C-9DA0-4CCE8BD9E8EB}" srcOrd="3" destOrd="0" parTransId="{ED876BF1-267C-4309-9DCC-2CF5C08C336D}" sibTransId="{DE64B512-CCC3-4B25-B1FD-884CC4A716F5}"/>
    <dgm:cxn modelId="{FC4DABDA-6698-4F99-B29B-CECFECA4C82B}" type="presOf" srcId="{143AA84D-71A9-4E06-8FF1-ED9D5906AA38}" destId="{ADA3BC0D-45E1-4186-99A5-E66E00030808}" srcOrd="0" destOrd="0" presId="urn:microsoft.com/office/officeart/2008/layout/VerticalCurvedList"/>
    <dgm:cxn modelId="{8B8628A0-9016-40B8-B25C-36AB7773C238}" srcId="{C279DE01-A8A6-48B6-A7A1-63C16A05DC1E}" destId="{5223D3ED-8E8D-4CED-9F6E-FCC4123D1FC1}" srcOrd="2" destOrd="0" parTransId="{7F3F7165-98B3-488D-AB7C-AC4E2C161227}" sibTransId="{55448F1B-5C0A-4BB9-A50A-9637F64D910C}"/>
    <dgm:cxn modelId="{3B41AECE-A86A-4399-872C-918F2FE70800}" type="presOf" srcId="{C279DE01-A8A6-48B6-A7A1-63C16A05DC1E}" destId="{3C8D5965-A991-42D9-AB3C-3DD565958D64}" srcOrd="0" destOrd="0" presId="urn:microsoft.com/office/officeart/2008/layout/VerticalCurvedList"/>
    <dgm:cxn modelId="{A101F604-5948-4DEF-B071-F58891CDC08C}" type="presOf" srcId="{F438D67F-22FB-4DDE-9894-7144539AC90B}" destId="{AE374D7F-2FC0-4675-8D02-82806ADD037A}" srcOrd="0" destOrd="0" presId="urn:microsoft.com/office/officeart/2008/layout/VerticalCurvedList"/>
    <dgm:cxn modelId="{BE8937AC-08E5-481B-9B61-C5EBBF655F5F}" srcId="{C279DE01-A8A6-48B6-A7A1-63C16A05DC1E}" destId="{190EF07B-6E40-4966-AC05-9422FCE6DB30}" srcOrd="1" destOrd="0" parTransId="{DF782210-6976-4DA0-A221-EA6919D286CE}" sibTransId="{CD102F8E-7FBF-4356-95FA-C0CFA9D5BE0D}"/>
    <dgm:cxn modelId="{E5860DF6-3F91-495E-8256-E12B73EFF136}" type="presOf" srcId="{5223D3ED-8E8D-4CED-9F6E-FCC4123D1FC1}" destId="{73C5D4E7-8A14-4FAE-BA71-63C758644093}" srcOrd="0" destOrd="0" presId="urn:microsoft.com/office/officeart/2008/layout/VerticalCurvedList"/>
    <dgm:cxn modelId="{12064FA7-D8A4-480C-9BE2-235DD2E1F2BC}" type="presParOf" srcId="{3C8D5965-A991-42D9-AB3C-3DD565958D64}" destId="{95ED31C8-2EB4-4B6B-82F2-8F88A598538D}" srcOrd="0" destOrd="0" presId="urn:microsoft.com/office/officeart/2008/layout/VerticalCurvedList"/>
    <dgm:cxn modelId="{EE323775-181A-4C13-937C-0E1386370DB2}" type="presParOf" srcId="{95ED31C8-2EB4-4B6B-82F2-8F88A598538D}" destId="{77D47711-5FC8-42A1-9217-41088F8C263F}" srcOrd="0" destOrd="0" presId="urn:microsoft.com/office/officeart/2008/layout/VerticalCurvedList"/>
    <dgm:cxn modelId="{7D9965A6-0324-4619-A5D3-1A58C4E163F5}" type="presParOf" srcId="{77D47711-5FC8-42A1-9217-41088F8C263F}" destId="{B7E7516D-3844-4D7B-BABF-930B031267FC}" srcOrd="0" destOrd="0" presId="urn:microsoft.com/office/officeart/2008/layout/VerticalCurvedList"/>
    <dgm:cxn modelId="{C6A4DDF1-6078-49B2-9B12-C9865104E3C0}" type="presParOf" srcId="{77D47711-5FC8-42A1-9217-41088F8C263F}" destId="{ADA3BC0D-45E1-4186-99A5-E66E00030808}" srcOrd="1" destOrd="0" presId="urn:microsoft.com/office/officeart/2008/layout/VerticalCurvedList"/>
    <dgm:cxn modelId="{33670B42-3A65-451C-BAA4-86E95A2FB0A9}" type="presParOf" srcId="{77D47711-5FC8-42A1-9217-41088F8C263F}" destId="{9A06C82C-899F-4D69-96B4-E3F213264CBA}" srcOrd="2" destOrd="0" presId="urn:microsoft.com/office/officeart/2008/layout/VerticalCurvedList"/>
    <dgm:cxn modelId="{3DB91361-79B0-45D1-AE17-F9A5B8F3C52A}" type="presParOf" srcId="{77D47711-5FC8-42A1-9217-41088F8C263F}" destId="{3FC9F331-6B3D-44C1-A40A-35B164C1C347}" srcOrd="3" destOrd="0" presId="urn:microsoft.com/office/officeart/2008/layout/VerticalCurvedList"/>
    <dgm:cxn modelId="{F92B2A69-26E2-479C-8D9A-1CBAB246C6CB}" type="presParOf" srcId="{95ED31C8-2EB4-4B6B-82F2-8F88A598538D}" destId="{AE374D7F-2FC0-4675-8D02-82806ADD037A}" srcOrd="1" destOrd="0" presId="urn:microsoft.com/office/officeart/2008/layout/VerticalCurvedList"/>
    <dgm:cxn modelId="{1DAB3050-7984-4291-A8A3-093B0A0FF522}" type="presParOf" srcId="{95ED31C8-2EB4-4B6B-82F2-8F88A598538D}" destId="{1C4E8422-85B4-4CA3-B89B-6883D6854922}" srcOrd="2" destOrd="0" presId="urn:microsoft.com/office/officeart/2008/layout/VerticalCurvedList"/>
    <dgm:cxn modelId="{40E4429D-1DB9-4CF1-B868-9B09D1F74C2E}" type="presParOf" srcId="{1C4E8422-85B4-4CA3-B89B-6883D6854922}" destId="{B7557781-0175-4777-8CC3-A7B18EAA5EC6}" srcOrd="0" destOrd="0" presId="urn:microsoft.com/office/officeart/2008/layout/VerticalCurvedList"/>
    <dgm:cxn modelId="{CE919BDD-4C61-47F9-BF92-DEA9273E0717}" type="presParOf" srcId="{95ED31C8-2EB4-4B6B-82F2-8F88A598538D}" destId="{1481845D-0F67-4E71-B9D5-C499CB9B8802}" srcOrd="3" destOrd="0" presId="urn:microsoft.com/office/officeart/2008/layout/VerticalCurvedList"/>
    <dgm:cxn modelId="{C275917B-E7DB-43A6-A358-9B5408F3E5A6}" type="presParOf" srcId="{95ED31C8-2EB4-4B6B-82F2-8F88A598538D}" destId="{7F0782D0-111C-4B6B-AC92-B43EBBD87298}" srcOrd="4" destOrd="0" presId="urn:microsoft.com/office/officeart/2008/layout/VerticalCurvedList"/>
    <dgm:cxn modelId="{BBA5F91C-6096-4FF6-8332-8866A2B1BF6D}" type="presParOf" srcId="{7F0782D0-111C-4B6B-AC92-B43EBBD87298}" destId="{88873079-A2D5-40AB-91B6-9063666E1811}" srcOrd="0" destOrd="0" presId="urn:microsoft.com/office/officeart/2008/layout/VerticalCurvedList"/>
    <dgm:cxn modelId="{F93F29FB-C3BD-46A1-BAD0-F16BCA6F3CF1}" type="presParOf" srcId="{95ED31C8-2EB4-4B6B-82F2-8F88A598538D}" destId="{73C5D4E7-8A14-4FAE-BA71-63C758644093}" srcOrd="5" destOrd="0" presId="urn:microsoft.com/office/officeart/2008/layout/VerticalCurvedList"/>
    <dgm:cxn modelId="{6F24FA8E-8F11-4CF9-9B51-04D405E6012C}" type="presParOf" srcId="{95ED31C8-2EB4-4B6B-82F2-8F88A598538D}" destId="{F94894C7-94DF-4BF5-8BF3-6517EA6B823A}" srcOrd="6" destOrd="0" presId="urn:microsoft.com/office/officeart/2008/layout/VerticalCurvedList"/>
    <dgm:cxn modelId="{E9E7F5B6-078B-4144-B131-1E8B49187F01}" type="presParOf" srcId="{F94894C7-94DF-4BF5-8BF3-6517EA6B823A}" destId="{41103FC6-B315-47CA-BF98-DAE01D975337}" srcOrd="0" destOrd="0" presId="urn:microsoft.com/office/officeart/2008/layout/VerticalCurvedList"/>
    <dgm:cxn modelId="{323C6A45-EFD3-41F1-AE2B-BAB9063F3E1C}" type="presParOf" srcId="{95ED31C8-2EB4-4B6B-82F2-8F88A598538D}" destId="{8B69B38C-0129-42BB-83D3-5BBD97485BAF}" srcOrd="7" destOrd="0" presId="urn:microsoft.com/office/officeart/2008/layout/VerticalCurvedList"/>
    <dgm:cxn modelId="{F8BE8E24-4FE8-4F35-9675-EBDC59CEAD7E}" type="presParOf" srcId="{95ED31C8-2EB4-4B6B-82F2-8F88A598538D}" destId="{50034D35-F8D0-4C05-A052-B219EC8651DA}" srcOrd="8" destOrd="0" presId="urn:microsoft.com/office/officeart/2008/layout/VerticalCurvedList"/>
    <dgm:cxn modelId="{6FC1D00F-31F5-4E28-93FB-2AD40B04ADA1}" type="presParOf" srcId="{50034D35-F8D0-4C05-A052-B219EC8651DA}" destId="{4D809F59-162F-4ACA-B22D-EBB78343FF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5AF087-67FE-4253-8D7E-9AE50747731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7D1B44E-4C58-464A-AE86-1DFD1E43879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ФЗ «Об образовании в РФ» (ст. </a:t>
          </a:r>
          <a:r>
            <a:rPr lang="ru-RU" dirty="0" smtClean="0">
              <a:solidFill>
                <a:schemeClr val="bg1"/>
              </a:solidFill>
            </a:rPr>
            <a:t>15 «Сетевая </a:t>
          </a:r>
          <a:r>
            <a:rPr lang="ru-RU" dirty="0" smtClean="0">
              <a:solidFill>
                <a:schemeClr val="bg1"/>
              </a:solidFill>
            </a:rPr>
            <a:t>форма реализации образовательных программ»)</a:t>
          </a:r>
          <a:endParaRPr lang="ru-RU" dirty="0">
            <a:solidFill>
              <a:schemeClr val="bg1"/>
            </a:solidFill>
          </a:endParaRPr>
        </a:p>
      </dgm:t>
    </dgm:pt>
    <dgm:pt modelId="{8F899A02-3676-427F-914F-52438407170E}" type="parTrans" cxnId="{AB6980E7-BA98-4298-8DEA-24122CDF30E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C02416A-7D20-48DE-B9C1-E33AB3B39464}" type="sibTrans" cxnId="{AB6980E7-BA98-4298-8DEA-24122CDF30E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0ACCFB-F772-49E8-9E3C-D85B02DC470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«Порядок организации и осуществления образовательной деятельности по основным </a:t>
          </a:r>
          <a:r>
            <a:rPr lang="ru-RU" dirty="0" smtClean="0">
              <a:solidFill>
                <a:schemeClr val="tx1"/>
              </a:solidFill>
            </a:rPr>
            <a:t>общеобразовательным </a:t>
          </a:r>
          <a:r>
            <a:rPr lang="ru-RU" dirty="0" smtClean="0">
              <a:solidFill>
                <a:schemeClr val="tx1"/>
              </a:solidFill>
            </a:rPr>
            <a:t>программам-образовательным программам </a:t>
          </a:r>
          <a:r>
            <a:rPr lang="ru-RU" dirty="0" smtClean="0">
              <a:solidFill>
                <a:schemeClr val="tx1"/>
              </a:solidFill>
            </a:rPr>
            <a:t>начального  общего, </a:t>
          </a:r>
          <a:r>
            <a:rPr lang="ru-RU" dirty="0" smtClean="0">
              <a:solidFill>
                <a:schemeClr val="tx1"/>
              </a:solidFill>
            </a:rPr>
            <a:t>основного </a:t>
          </a:r>
          <a:r>
            <a:rPr lang="ru-RU" dirty="0" smtClean="0">
              <a:solidFill>
                <a:schemeClr val="tx1"/>
              </a:solidFill>
            </a:rPr>
            <a:t>общего и </a:t>
          </a:r>
          <a:r>
            <a:rPr lang="ru-RU" dirty="0" smtClean="0">
              <a:solidFill>
                <a:schemeClr val="tx1"/>
              </a:solidFill>
            </a:rPr>
            <a:t>среднего общего образования»</a:t>
          </a:r>
          <a:endParaRPr lang="ru-RU" dirty="0">
            <a:solidFill>
              <a:schemeClr val="tx1"/>
            </a:solidFill>
          </a:endParaRPr>
        </a:p>
      </dgm:t>
    </dgm:pt>
    <dgm:pt modelId="{EC95DB18-F41F-4703-B4BD-CD65FA9CC845}" type="parTrans" cxnId="{4DD9191A-8AE7-4E51-8692-E2A9FCAD05D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E3EF6B2-953E-41B8-8796-F8BE2ED526D2}" type="sibTrans" cxnId="{4DD9191A-8AE7-4E51-8692-E2A9FCAD05D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B44B1E-2A08-446A-A6AD-00C41C31F83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Методические рекомендации </a:t>
          </a:r>
          <a:r>
            <a:rPr lang="ru-RU" dirty="0" smtClean="0">
              <a:solidFill>
                <a:schemeClr val="bg1"/>
              </a:solidFill>
            </a:rPr>
            <a:t>для субъектов РФ по вопросам реализации основных и дополнительных общеобразовательных </a:t>
          </a:r>
          <a:r>
            <a:rPr lang="ru-RU" dirty="0" smtClean="0">
              <a:solidFill>
                <a:schemeClr val="bg1"/>
              </a:solidFill>
            </a:rPr>
            <a:t>программ в сетевой форме</a:t>
          </a:r>
          <a:endParaRPr lang="ru-RU" dirty="0">
            <a:solidFill>
              <a:schemeClr val="bg1"/>
            </a:solidFill>
          </a:endParaRPr>
        </a:p>
      </dgm:t>
    </dgm:pt>
    <dgm:pt modelId="{5980BFE7-CD39-4F6D-952D-EDC6CE16F07E}" type="parTrans" cxnId="{813BCAAB-5EAA-486C-B87A-066D4A2F3C1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48D7A9-DD8B-4C72-874E-5D6CBD5C726A}" type="sibTrans" cxnId="{813BCAAB-5EAA-486C-B87A-066D4A2F3C1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53486E-B104-4D1A-AC04-A027C80FB835}" type="pres">
      <dgm:prSet presAssocID="{445AF087-67FE-4253-8D7E-9AE5074773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33821DA-4030-4B2A-A3F5-1F7408135B05}" type="pres">
      <dgm:prSet presAssocID="{445AF087-67FE-4253-8D7E-9AE507477313}" presName="Name1" presStyleCnt="0"/>
      <dgm:spPr/>
    </dgm:pt>
    <dgm:pt modelId="{8ECC3E0C-1A7C-4848-AAF5-CF4FCA638A9F}" type="pres">
      <dgm:prSet presAssocID="{445AF087-67FE-4253-8D7E-9AE507477313}" presName="cycle" presStyleCnt="0"/>
      <dgm:spPr/>
    </dgm:pt>
    <dgm:pt modelId="{E180F3EC-6E58-44CF-A6FC-FB1CC2E6C563}" type="pres">
      <dgm:prSet presAssocID="{445AF087-67FE-4253-8D7E-9AE507477313}" presName="srcNode" presStyleLbl="node1" presStyleIdx="0" presStyleCnt="3"/>
      <dgm:spPr/>
    </dgm:pt>
    <dgm:pt modelId="{50913E7C-2EDC-4597-B739-57D6EFD5D0AA}" type="pres">
      <dgm:prSet presAssocID="{445AF087-67FE-4253-8D7E-9AE507477313}" presName="conn" presStyleLbl="parChTrans1D2" presStyleIdx="0" presStyleCnt="1"/>
      <dgm:spPr/>
      <dgm:t>
        <a:bodyPr/>
        <a:lstStyle/>
        <a:p>
          <a:endParaRPr lang="ru-RU"/>
        </a:p>
      </dgm:t>
    </dgm:pt>
    <dgm:pt modelId="{3A69DBAD-51F4-4178-BBD7-8AFD6B108F6A}" type="pres">
      <dgm:prSet presAssocID="{445AF087-67FE-4253-8D7E-9AE507477313}" presName="extraNode" presStyleLbl="node1" presStyleIdx="0" presStyleCnt="3"/>
      <dgm:spPr/>
    </dgm:pt>
    <dgm:pt modelId="{5D28A706-7C79-4C89-9BFB-9B9EDDA92747}" type="pres">
      <dgm:prSet presAssocID="{445AF087-67FE-4253-8D7E-9AE507477313}" presName="dstNode" presStyleLbl="node1" presStyleIdx="0" presStyleCnt="3"/>
      <dgm:spPr/>
    </dgm:pt>
    <dgm:pt modelId="{B7F8F89C-95B0-4996-A9E5-73AFEE8F5742}" type="pres">
      <dgm:prSet presAssocID="{E7D1B44E-4C58-464A-AE86-1DFD1E43879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05583-7F0E-43BC-8522-2C4959D73211}" type="pres">
      <dgm:prSet presAssocID="{E7D1B44E-4C58-464A-AE86-1DFD1E43879C}" presName="accent_1" presStyleCnt="0"/>
      <dgm:spPr/>
    </dgm:pt>
    <dgm:pt modelId="{785A3A42-CA0F-4497-AD96-8ADDC05FB1EB}" type="pres">
      <dgm:prSet presAssocID="{E7D1B44E-4C58-464A-AE86-1DFD1E43879C}" presName="accentRepeatNode" presStyleLbl="solidFgAcc1" presStyleIdx="0" presStyleCnt="3"/>
      <dgm:spPr/>
    </dgm:pt>
    <dgm:pt modelId="{20A3C778-A2AA-49B4-B2F6-1DF2CE0D6653}" type="pres">
      <dgm:prSet presAssocID="{2F0ACCFB-F772-49E8-9E3C-D85B02DC470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62F88-DF98-465E-AF2F-60FBD0D830C3}" type="pres">
      <dgm:prSet presAssocID="{2F0ACCFB-F772-49E8-9E3C-D85B02DC4709}" presName="accent_2" presStyleCnt="0"/>
      <dgm:spPr/>
    </dgm:pt>
    <dgm:pt modelId="{8C628BA3-1058-4DB5-BAAD-83E2316CB5DF}" type="pres">
      <dgm:prSet presAssocID="{2F0ACCFB-F772-49E8-9E3C-D85B02DC4709}" presName="accentRepeatNode" presStyleLbl="solidFgAcc1" presStyleIdx="1" presStyleCnt="3"/>
      <dgm:spPr/>
    </dgm:pt>
    <dgm:pt modelId="{2AB7D134-2CA7-49F1-9095-FF75060F60FD}" type="pres">
      <dgm:prSet presAssocID="{71B44B1E-2A08-446A-A6AD-00C41C31F83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AE2DB-41B1-4D4E-AEED-17BD119EDB83}" type="pres">
      <dgm:prSet presAssocID="{71B44B1E-2A08-446A-A6AD-00C41C31F83A}" presName="accent_3" presStyleCnt="0"/>
      <dgm:spPr/>
    </dgm:pt>
    <dgm:pt modelId="{A2299783-40FA-4A8C-8D1D-5E2DCADCBFF8}" type="pres">
      <dgm:prSet presAssocID="{71B44B1E-2A08-446A-A6AD-00C41C31F83A}" presName="accentRepeatNode" presStyleLbl="solidFgAcc1" presStyleIdx="2" presStyleCnt="3"/>
      <dgm:spPr/>
    </dgm:pt>
  </dgm:ptLst>
  <dgm:cxnLst>
    <dgm:cxn modelId="{813BCAAB-5EAA-486C-B87A-066D4A2F3C18}" srcId="{445AF087-67FE-4253-8D7E-9AE507477313}" destId="{71B44B1E-2A08-446A-A6AD-00C41C31F83A}" srcOrd="2" destOrd="0" parTransId="{5980BFE7-CD39-4F6D-952D-EDC6CE16F07E}" sibTransId="{CF48D7A9-DD8B-4C72-874E-5D6CBD5C726A}"/>
    <dgm:cxn modelId="{E2A3E197-D9BC-4A2D-BDA9-B42E545BC4FA}" type="presOf" srcId="{445AF087-67FE-4253-8D7E-9AE507477313}" destId="{CF53486E-B104-4D1A-AC04-A027C80FB835}" srcOrd="0" destOrd="0" presId="urn:microsoft.com/office/officeart/2008/layout/VerticalCurvedList"/>
    <dgm:cxn modelId="{4DD9191A-8AE7-4E51-8692-E2A9FCAD05DD}" srcId="{445AF087-67FE-4253-8D7E-9AE507477313}" destId="{2F0ACCFB-F772-49E8-9E3C-D85B02DC4709}" srcOrd="1" destOrd="0" parTransId="{EC95DB18-F41F-4703-B4BD-CD65FA9CC845}" sibTransId="{1E3EF6B2-953E-41B8-8796-F8BE2ED526D2}"/>
    <dgm:cxn modelId="{B33A5763-2FD4-4C80-B4E5-2B5C235445AD}" type="presOf" srcId="{71B44B1E-2A08-446A-A6AD-00C41C31F83A}" destId="{2AB7D134-2CA7-49F1-9095-FF75060F60FD}" srcOrd="0" destOrd="0" presId="urn:microsoft.com/office/officeart/2008/layout/VerticalCurvedList"/>
    <dgm:cxn modelId="{AB6980E7-BA98-4298-8DEA-24122CDF30EA}" srcId="{445AF087-67FE-4253-8D7E-9AE507477313}" destId="{E7D1B44E-4C58-464A-AE86-1DFD1E43879C}" srcOrd="0" destOrd="0" parTransId="{8F899A02-3676-427F-914F-52438407170E}" sibTransId="{8C02416A-7D20-48DE-B9C1-E33AB3B39464}"/>
    <dgm:cxn modelId="{FD30A94F-4FC8-40A7-9BE3-F29357C3C9A7}" type="presOf" srcId="{2F0ACCFB-F772-49E8-9E3C-D85B02DC4709}" destId="{20A3C778-A2AA-49B4-B2F6-1DF2CE0D6653}" srcOrd="0" destOrd="0" presId="urn:microsoft.com/office/officeart/2008/layout/VerticalCurvedList"/>
    <dgm:cxn modelId="{FF6AC867-9267-4494-8322-648FC54C4572}" type="presOf" srcId="{8C02416A-7D20-48DE-B9C1-E33AB3B39464}" destId="{50913E7C-2EDC-4597-B739-57D6EFD5D0AA}" srcOrd="0" destOrd="0" presId="urn:microsoft.com/office/officeart/2008/layout/VerticalCurvedList"/>
    <dgm:cxn modelId="{9AE5175E-90BA-4688-A169-14C5FFBCF65B}" type="presOf" srcId="{E7D1B44E-4C58-464A-AE86-1DFD1E43879C}" destId="{B7F8F89C-95B0-4996-A9E5-73AFEE8F5742}" srcOrd="0" destOrd="0" presId="urn:microsoft.com/office/officeart/2008/layout/VerticalCurvedList"/>
    <dgm:cxn modelId="{4BA24E23-BB24-48B3-993C-15A21E3ACDC2}" type="presParOf" srcId="{CF53486E-B104-4D1A-AC04-A027C80FB835}" destId="{633821DA-4030-4B2A-A3F5-1F7408135B05}" srcOrd="0" destOrd="0" presId="urn:microsoft.com/office/officeart/2008/layout/VerticalCurvedList"/>
    <dgm:cxn modelId="{E06D1396-E21B-47DD-A567-B29BEB0B0629}" type="presParOf" srcId="{633821DA-4030-4B2A-A3F5-1F7408135B05}" destId="{8ECC3E0C-1A7C-4848-AAF5-CF4FCA638A9F}" srcOrd="0" destOrd="0" presId="urn:microsoft.com/office/officeart/2008/layout/VerticalCurvedList"/>
    <dgm:cxn modelId="{658A8C39-8FB4-4966-B53D-566F842E5F7B}" type="presParOf" srcId="{8ECC3E0C-1A7C-4848-AAF5-CF4FCA638A9F}" destId="{E180F3EC-6E58-44CF-A6FC-FB1CC2E6C563}" srcOrd="0" destOrd="0" presId="urn:microsoft.com/office/officeart/2008/layout/VerticalCurvedList"/>
    <dgm:cxn modelId="{E26D4D31-1990-4597-BCAD-67DDB1FA964F}" type="presParOf" srcId="{8ECC3E0C-1A7C-4848-AAF5-CF4FCA638A9F}" destId="{50913E7C-2EDC-4597-B739-57D6EFD5D0AA}" srcOrd="1" destOrd="0" presId="urn:microsoft.com/office/officeart/2008/layout/VerticalCurvedList"/>
    <dgm:cxn modelId="{66455907-81BD-49CC-8639-17ABE28ACD38}" type="presParOf" srcId="{8ECC3E0C-1A7C-4848-AAF5-CF4FCA638A9F}" destId="{3A69DBAD-51F4-4178-BBD7-8AFD6B108F6A}" srcOrd="2" destOrd="0" presId="urn:microsoft.com/office/officeart/2008/layout/VerticalCurvedList"/>
    <dgm:cxn modelId="{99177652-CE45-4043-B864-02CF8ECFE73B}" type="presParOf" srcId="{8ECC3E0C-1A7C-4848-AAF5-CF4FCA638A9F}" destId="{5D28A706-7C79-4C89-9BFB-9B9EDDA92747}" srcOrd="3" destOrd="0" presId="urn:microsoft.com/office/officeart/2008/layout/VerticalCurvedList"/>
    <dgm:cxn modelId="{62296043-128A-4EA5-AEF2-44D199A10038}" type="presParOf" srcId="{633821DA-4030-4B2A-A3F5-1F7408135B05}" destId="{B7F8F89C-95B0-4996-A9E5-73AFEE8F5742}" srcOrd="1" destOrd="0" presId="urn:microsoft.com/office/officeart/2008/layout/VerticalCurvedList"/>
    <dgm:cxn modelId="{075B7520-2030-4C13-8491-0257B5E06915}" type="presParOf" srcId="{633821DA-4030-4B2A-A3F5-1F7408135B05}" destId="{CF805583-7F0E-43BC-8522-2C4959D73211}" srcOrd="2" destOrd="0" presId="urn:microsoft.com/office/officeart/2008/layout/VerticalCurvedList"/>
    <dgm:cxn modelId="{6EDE9DE7-E378-4F0A-ADE5-82C2FDDC000B}" type="presParOf" srcId="{CF805583-7F0E-43BC-8522-2C4959D73211}" destId="{785A3A42-CA0F-4497-AD96-8ADDC05FB1EB}" srcOrd="0" destOrd="0" presId="urn:microsoft.com/office/officeart/2008/layout/VerticalCurvedList"/>
    <dgm:cxn modelId="{08B77970-5028-4A74-807D-78BBA6743634}" type="presParOf" srcId="{633821DA-4030-4B2A-A3F5-1F7408135B05}" destId="{20A3C778-A2AA-49B4-B2F6-1DF2CE0D6653}" srcOrd="3" destOrd="0" presId="urn:microsoft.com/office/officeart/2008/layout/VerticalCurvedList"/>
    <dgm:cxn modelId="{8AD6A51B-53E0-430D-88DA-F3EBB4F14B2B}" type="presParOf" srcId="{633821DA-4030-4B2A-A3F5-1F7408135B05}" destId="{EDD62F88-DF98-465E-AF2F-60FBD0D830C3}" srcOrd="4" destOrd="0" presId="urn:microsoft.com/office/officeart/2008/layout/VerticalCurvedList"/>
    <dgm:cxn modelId="{82ED6E2B-CC08-4846-AD90-310AAAD513DC}" type="presParOf" srcId="{EDD62F88-DF98-465E-AF2F-60FBD0D830C3}" destId="{8C628BA3-1058-4DB5-BAAD-83E2316CB5DF}" srcOrd="0" destOrd="0" presId="urn:microsoft.com/office/officeart/2008/layout/VerticalCurvedList"/>
    <dgm:cxn modelId="{C4980A6B-D638-4070-86F3-1C7C87151C41}" type="presParOf" srcId="{633821DA-4030-4B2A-A3F5-1F7408135B05}" destId="{2AB7D134-2CA7-49F1-9095-FF75060F60FD}" srcOrd="5" destOrd="0" presId="urn:microsoft.com/office/officeart/2008/layout/VerticalCurvedList"/>
    <dgm:cxn modelId="{2866C00B-9CD4-49E0-A657-90297C031E1F}" type="presParOf" srcId="{633821DA-4030-4B2A-A3F5-1F7408135B05}" destId="{F60AE2DB-41B1-4D4E-AEED-17BD119EDB83}" srcOrd="6" destOrd="0" presId="urn:microsoft.com/office/officeart/2008/layout/VerticalCurvedList"/>
    <dgm:cxn modelId="{102017B5-2CED-42DE-BCE2-BB0E2475D024}" type="presParOf" srcId="{F60AE2DB-41B1-4D4E-AEED-17BD119EDB83}" destId="{A2299783-40FA-4A8C-8D1D-5E2DCADCBF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111C1F-EEA5-4770-B1F8-8AEC849DBB29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96115BF-E377-4219-BCF0-E3B4843181D7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F20BF5F0-CEA6-47AA-8F58-8D79B9A356F8}" type="parTrans" cxnId="{3F39EFF5-8FD1-4231-853A-06506DCEE121}">
      <dgm:prSet/>
      <dgm:spPr/>
      <dgm:t>
        <a:bodyPr/>
        <a:lstStyle/>
        <a:p>
          <a:endParaRPr lang="ru-RU"/>
        </a:p>
      </dgm:t>
    </dgm:pt>
    <dgm:pt modelId="{B90F7B86-0CEF-4234-A93C-01018E5E4B19}" type="sibTrans" cxnId="{3F39EFF5-8FD1-4231-853A-06506DCEE121}">
      <dgm:prSet/>
      <dgm:spPr/>
      <dgm:t>
        <a:bodyPr/>
        <a:lstStyle/>
        <a:p>
          <a:endParaRPr lang="ru-RU"/>
        </a:p>
      </dgm:t>
    </dgm:pt>
    <dgm:pt modelId="{7B978F38-7986-41B1-8B94-8DDD4DF408E1}">
      <dgm:prSet phldrT="[Текст]"/>
      <dgm:spPr/>
      <dgm:t>
        <a:bodyPr/>
        <a:lstStyle/>
        <a:p>
          <a:r>
            <a:rPr lang="ru-RU" dirty="0"/>
            <a:t>Анализ </a:t>
          </a:r>
          <a:r>
            <a:rPr lang="ru-RU" dirty="0" smtClean="0"/>
            <a:t>потребностей </a:t>
          </a:r>
          <a:r>
            <a:rPr lang="ru-RU" dirty="0"/>
            <a:t>обучающихся, их родителей, экономических условий территории</a:t>
          </a:r>
        </a:p>
      </dgm:t>
    </dgm:pt>
    <dgm:pt modelId="{CBD04CF6-7B39-4D41-957A-35AED79D4FC2}" type="parTrans" cxnId="{2CE29B9A-8EB3-4091-BB99-BEFAF27DD4E1}">
      <dgm:prSet/>
      <dgm:spPr/>
      <dgm:t>
        <a:bodyPr/>
        <a:lstStyle/>
        <a:p>
          <a:endParaRPr lang="ru-RU"/>
        </a:p>
      </dgm:t>
    </dgm:pt>
    <dgm:pt modelId="{2002B889-8D78-476E-B5DB-100C7C1CBD6F}" type="sibTrans" cxnId="{2CE29B9A-8EB3-4091-BB99-BEFAF27DD4E1}">
      <dgm:prSet/>
      <dgm:spPr/>
      <dgm:t>
        <a:bodyPr/>
        <a:lstStyle/>
        <a:p>
          <a:endParaRPr lang="ru-RU"/>
        </a:p>
      </dgm:t>
    </dgm:pt>
    <dgm:pt modelId="{5B18FD9F-A44D-411B-87A4-680EDF523353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FBB99179-79B4-4C13-A5D5-843BDB33CAB5}" type="parTrans" cxnId="{285A5921-895D-4C36-AA7E-9A03CCCC4FE1}">
      <dgm:prSet/>
      <dgm:spPr/>
      <dgm:t>
        <a:bodyPr/>
        <a:lstStyle/>
        <a:p>
          <a:endParaRPr lang="ru-RU"/>
        </a:p>
      </dgm:t>
    </dgm:pt>
    <dgm:pt modelId="{5D5A6568-A07F-4177-A699-C1C020CD5807}" type="sibTrans" cxnId="{285A5921-895D-4C36-AA7E-9A03CCCC4FE1}">
      <dgm:prSet/>
      <dgm:spPr/>
      <dgm:t>
        <a:bodyPr/>
        <a:lstStyle/>
        <a:p>
          <a:endParaRPr lang="ru-RU"/>
        </a:p>
      </dgm:t>
    </dgm:pt>
    <dgm:pt modelId="{90AF9564-FFD3-42E6-B794-57F389D8340D}">
      <dgm:prSet phldrT="[Текст]"/>
      <dgm:spPr/>
      <dgm:t>
        <a:bodyPr/>
        <a:lstStyle/>
        <a:p>
          <a:r>
            <a:rPr lang="ru-RU" dirty="0"/>
            <a:t>Анализ и инвентаризация оснащенности и достаточности инфраструктурных, материально-технических, кадровых и иных ресурсов</a:t>
          </a:r>
        </a:p>
      </dgm:t>
    </dgm:pt>
    <dgm:pt modelId="{494DD1C4-5081-4C69-938D-81FA84D83B8F}" type="parTrans" cxnId="{878EF0EF-D8D7-433B-B5F6-9CF91C2C2A9D}">
      <dgm:prSet/>
      <dgm:spPr/>
      <dgm:t>
        <a:bodyPr/>
        <a:lstStyle/>
        <a:p>
          <a:endParaRPr lang="ru-RU"/>
        </a:p>
      </dgm:t>
    </dgm:pt>
    <dgm:pt modelId="{966730D8-2935-42B3-940A-BB73F482E786}" type="sibTrans" cxnId="{878EF0EF-D8D7-433B-B5F6-9CF91C2C2A9D}">
      <dgm:prSet/>
      <dgm:spPr/>
      <dgm:t>
        <a:bodyPr/>
        <a:lstStyle/>
        <a:p>
          <a:endParaRPr lang="ru-RU"/>
        </a:p>
      </dgm:t>
    </dgm:pt>
    <dgm:pt modelId="{F499D22E-04F8-452F-AC67-C94EEBC2CBB8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B8AFCDF6-BBBF-4B52-8A67-B7375EB06D81}" type="parTrans" cxnId="{31D391C1-7D04-49B4-A471-12C01F85636F}">
      <dgm:prSet/>
      <dgm:spPr/>
      <dgm:t>
        <a:bodyPr/>
        <a:lstStyle/>
        <a:p>
          <a:endParaRPr lang="ru-RU"/>
        </a:p>
      </dgm:t>
    </dgm:pt>
    <dgm:pt modelId="{C1DBF544-423A-48E2-A8EF-6C1B8DDC9753}" type="sibTrans" cxnId="{31D391C1-7D04-49B4-A471-12C01F85636F}">
      <dgm:prSet/>
      <dgm:spPr/>
      <dgm:t>
        <a:bodyPr/>
        <a:lstStyle/>
        <a:p>
          <a:endParaRPr lang="ru-RU"/>
        </a:p>
      </dgm:t>
    </dgm:pt>
    <dgm:pt modelId="{A4C7B9FD-D5BC-4393-877A-D32FF426C9AD}">
      <dgm:prSet phldrT="[Текст]"/>
      <dgm:spPr/>
      <dgm:t>
        <a:bodyPr/>
        <a:lstStyle/>
        <a:p>
          <a:r>
            <a:rPr lang="ru-RU" dirty="0"/>
            <a:t>Содержательные приоритетные направленности образовательных программ, планируемых к реализации в сетевой форме </a:t>
          </a:r>
        </a:p>
      </dgm:t>
    </dgm:pt>
    <dgm:pt modelId="{69507438-DF43-415A-80DE-2431A83D98F6}" type="parTrans" cxnId="{6CAC03B8-6BBF-4D87-9758-7733B233B273}">
      <dgm:prSet/>
      <dgm:spPr/>
      <dgm:t>
        <a:bodyPr/>
        <a:lstStyle/>
        <a:p>
          <a:endParaRPr lang="ru-RU"/>
        </a:p>
      </dgm:t>
    </dgm:pt>
    <dgm:pt modelId="{69B4679A-83DB-4C77-AEE0-3CD908FD1DA7}" type="sibTrans" cxnId="{6CAC03B8-6BBF-4D87-9758-7733B233B273}">
      <dgm:prSet/>
      <dgm:spPr/>
      <dgm:t>
        <a:bodyPr/>
        <a:lstStyle/>
        <a:p>
          <a:endParaRPr lang="ru-RU"/>
        </a:p>
      </dgm:t>
    </dgm:pt>
    <dgm:pt modelId="{9B0B0031-E434-457C-B836-D2E2402BE788}">
      <dgm:prSet phldrT="[Текст]"/>
      <dgm:spPr/>
      <dgm:t>
        <a:bodyPr/>
        <a:lstStyle/>
        <a:p>
          <a:r>
            <a:rPr lang="ru-RU" dirty="0"/>
            <a:t>4</a:t>
          </a:r>
        </a:p>
      </dgm:t>
    </dgm:pt>
    <dgm:pt modelId="{C3959CC7-3834-458F-9D5B-1E39C10CCA5F}" type="parTrans" cxnId="{DD80078B-591A-4F3A-B347-795CEE7BE472}">
      <dgm:prSet/>
      <dgm:spPr/>
      <dgm:t>
        <a:bodyPr/>
        <a:lstStyle/>
        <a:p>
          <a:endParaRPr lang="ru-RU"/>
        </a:p>
      </dgm:t>
    </dgm:pt>
    <dgm:pt modelId="{73AF70EC-8F6F-4276-933A-3EA0269BA501}" type="sibTrans" cxnId="{DD80078B-591A-4F3A-B347-795CEE7BE472}">
      <dgm:prSet/>
      <dgm:spPr/>
      <dgm:t>
        <a:bodyPr/>
        <a:lstStyle/>
        <a:p>
          <a:endParaRPr lang="ru-RU"/>
        </a:p>
      </dgm:t>
    </dgm:pt>
    <dgm:pt modelId="{1E23F5BC-256B-4B1B-B9CD-3CA4A0E0BF0F}">
      <dgm:prSet phldrT="[Текст]"/>
      <dgm:spPr/>
      <dgm:t>
        <a:bodyPr/>
        <a:lstStyle/>
        <a:p>
          <a:r>
            <a:rPr lang="ru-RU" dirty="0"/>
            <a:t>Планирование работы с кадрами, повышения квалификации</a:t>
          </a:r>
        </a:p>
      </dgm:t>
    </dgm:pt>
    <dgm:pt modelId="{F46FB2A1-DCE0-4D89-80B8-50826C6C57BA}" type="parTrans" cxnId="{9506CDFD-FA9F-4E5E-B63B-BCF8DA9FB1DE}">
      <dgm:prSet/>
      <dgm:spPr/>
      <dgm:t>
        <a:bodyPr/>
        <a:lstStyle/>
        <a:p>
          <a:endParaRPr lang="ru-RU"/>
        </a:p>
      </dgm:t>
    </dgm:pt>
    <dgm:pt modelId="{CDC1BDEA-2809-4E4F-897A-A04EDB0E9343}" type="sibTrans" cxnId="{9506CDFD-FA9F-4E5E-B63B-BCF8DA9FB1DE}">
      <dgm:prSet/>
      <dgm:spPr/>
      <dgm:t>
        <a:bodyPr/>
        <a:lstStyle/>
        <a:p>
          <a:endParaRPr lang="ru-RU"/>
        </a:p>
      </dgm:t>
    </dgm:pt>
    <dgm:pt modelId="{B8377D23-A4EA-4712-B142-9BE89A822E91}">
      <dgm:prSet phldrT="[Текст]"/>
      <dgm:spPr/>
      <dgm:t>
        <a:bodyPr/>
        <a:lstStyle/>
        <a:p>
          <a:r>
            <a:rPr lang="ru-RU" dirty="0"/>
            <a:t>5</a:t>
          </a:r>
        </a:p>
      </dgm:t>
    </dgm:pt>
    <dgm:pt modelId="{3B57BFB1-7145-44E7-BB57-4F62161B69A1}" type="parTrans" cxnId="{33AFAD10-E242-492F-A6CD-65DB08813529}">
      <dgm:prSet/>
      <dgm:spPr/>
      <dgm:t>
        <a:bodyPr/>
        <a:lstStyle/>
        <a:p>
          <a:endParaRPr lang="ru-RU"/>
        </a:p>
      </dgm:t>
    </dgm:pt>
    <dgm:pt modelId="{066D38CD-1FEF-4A35-B240-D853955138FA}" type="sibTrans" cxnId="{33AFAD10-E242-492F-A6CD-65DB08813529}">
      <dgm:prSet/>
      <dgm:spPr/>
      <dgm:t>
        <a:bodyPr/>
        <a:lstStyle/>
        <a:p>
          <a:endParaRPr lang="ru-RU"/>
        </a:p>
      </dgm:t>
    </dgm:pt>
    <dgm:pt modelId="{9EF3A5A9-B84D-44C1-B945-B239D6940C05}">
      <dgm:prSet phldrT="[Текст]"/>
      <dgm:spPr/>
      <dgm:t>
        <a:bodyPr/>
        <a:lstStyle/>
        <a:p>
          <a:r>
            <a:rPr lang="ru-RU" dirty="0"/>
            <a:t>Планирование и проведение работы по обеспечению </a:t>
          </a:r>
          <a:r>
            <a:rPr lang="ru-RU" dirty="0" err="1"/>
            <a:t>предпрофильности</a:t>
          </a:r>
          <a:r>
            <a:rPr lang="ru-RU" dirty="0"/>
            <a:t> программ, выбор ОГЭ</a:t>
          </a:r>
        </a:p>
      </dgm:t>
    </dgm:pt>
    <dgm:pt modelId="{7DC356C3-F730-4C0F-9E7F-6DFADC68451E}" type="parTrans" cxnId="{C84CF751-4CE9-45C7-AFAA-1C4539EA79ED}">
      <dgm:prSet/>
      <dgm:spPr/>
      <dgm:t>
        <a:bodyPr/>
        <a:lstStyle/>
        <a:p>
          <a:endParaRPr lang="ru-RU"/>
        </a:p>
      </dgm:t>
    </dgm:pt>
    <dgm:pt modelId="{D090FA40-325B-4B68-B848-5271575B3DCE}" type="sibTrans" cxnId="{C84CF751-4CE9-45C7-AFAA-1C4539EA79ED}">
      <dgm:prSet/>
      <dgm:spPr/>
      <dgm:t>
        <a:bodyPr/>
        <a:lstStyle/>
        <a:p>
          <a:endParaRPr lang="ru-RU"/>
        </a:p>
      </dgm:t>
    </dgm:pt>
    <dgm:pt modelId="{017638BF-4EB8-4442-A095-13053A28750B}" type="pres">
      <dgm:prSet presAssocID="{A5111C1F-EEA5-4770-B1F8-8AEC849DBB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390F67-50CC-4693-80DE-788D20F514F2}" type="pres">
      <dgm:prSet presAssocID="{A96115BF-E377-4219-BCF0-E3B4843181D7}" presName="composite" presStyleCnt="0"/>
      <dgm:spPr/>
    </dgm:pt>
    <dgm:pt modelId="{350AB319-82AB-4FC8-AAD7-600461B38503}" type="pres">
      <dgm:prSet presAssocID="{A96115BF-E377-4219-BCF0-E3B4843181D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E94A4-71B8-4703-8479-EC4FEF315D72}" type="pres">
      <dgm:prSet presAssocID="{A96115BF-E377-4219-BCF0-E3B4843181D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85745-F42C-46F8-AFB1-2FF7B817D919}" type="pres">
      <dgm:prSet presAssocID="{B90F7B86-0CEF-4234-A93C-01018E5E4B19}" presName="sp" presStyleCnt="0"/>
      <dgm:spPr/>
    </dgm:pt>
    <dgm:pt modelId="{18FAFEA9-4FEA-4FF4-8EB7-AA72DD6EC8D9}" type="pres">
      <dgm:prSet presAssocID="{5B18FD9F-A44D-411B-87A4-680EDF523353}" presName="composite" presStyleCnt="0"/>
      <dgm:spPr/>
    </dgm:pt>
    <dgm:pt modelId="{24023ADE-260E-4A90-9FEA-4D77274C6359}" type="pres">
      <dgm:prSet presAssocID="{5B18FD9F-A44D-411B-87A4-680EDF52335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19F87-7365-4028-88B7-B9A1652C9C41}" type="pres">
      <dgm:prSet presAssocID="{5B18FD9F-A44D-411B-87A4-680EDF52335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1DAD5-91B3-46F6-838A-26967593D33C}" type="pres">
      <dgm:prSet presAssocID="{5D5A6568-A07F-4177-A699-C1C020CD5807}" presName="sp" presStyleCnt="0"/>
      <dgm:spPr/>
    </dgm:pt>
    <dgm:pt modelId="{7C2D0245-E66E-4CBC-9E81-2E57CEA79CC1}" type="pres">
      <dgm:prSet presAssocID="{F499D22E-04F8-452F-AC67-C94EEBC2CBB8}" presName="composite" presStyleCnt="0"/>
      <dgm:spPr/>
    </dgm:pt>
    <dgm:pt modelId="{51F75EEF-DF07-45AC-85CA-7EC58AFA4A18}" type="pres">
      <dgm:prSet presAssocID="{F499D22E-04F8-452F-AC67-C94EEBC2CBB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06D2D-BD37-412F-9007-4ECDE15566C0}" type="pres">
      <dgm:prSet presAssocID="{F499D22E-04F8-452F-AC67-C94EEBC2CBB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971F4-7471-4175-8C08-74C5175C9B34}" type="pres">
      <dgm:prSet presAssocID="{C1DBF544-423A-48E2-A8EF-6C1B8DDC9753}" presName="sp" presStyleCnt="0"/>
      <dgm:spPr/>
    </dgm:pt>
    <dgm:pt modelId="{D8EB4F86-C743-499C-8A53-31BEAD6AD795}" type="pres">
      <dgm:prSet presAssocID="{9B0B0031-E434-457C-B836-D2E2402BE788}" presName="composite" presStyleCnt="0"/>
      <dgm:spPr/>
    </dgm:pt>
    <dgm:pt modelId="{79943E4F-7523-4218-B493-94AA3F5B5B7A}" type="pres">
      <dgm:prSet presAssocID="{9B0B0031-E434-457C-B836-D2E2402BE78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CB024-3A18-4EAD-820D-CDA87EDB34B3}" type="pres">
      <dgm:prSet presAssocID="{9B0B0031-E434-457C-B836-D2E2402BE78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1DE09-8597-4073-9CB3-3927A5E524FE}" type="pres">
      <dgm:prSet presAssocID="{73AF70EC-8F6F-4276-933A-3EA0269BA501}" presName="sp" presStyleCnt="0"/>
      <dgm:spPr/>
    </dgm:pt>
    <dgm:pt modelId="{786E192C-9067-4EFF-B4B2-09BA56BB5AE5}" type="pres">
      <dgm:prSet presAssocID="{B8377D23-A4EA-4712-B142-9BE89A822E91}" presName="composite" presStyleCnt="0"/>
      <dgm:spPr/>
    </dgm:pt>
    <dgm:pt modelId="{F0344AB1-CF60-4BFD-96BF-7E9E147FAED2}" type="pres">
      <dgm:prSet presAssocID="{B8377D23-A4EA-4712-B142-9BE89A822E9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C439C-804A-444A-8B94-9587DDCD169E}" type="pres">
      <dgm:prSet presAssocID="{B8377D23-A4EA-4712-B142-9BE89A822E9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8EF0EF-D8D7-433B-B5F6-9CF91C2C2A9D}" srcId="{5B18FD9F-A44D-411B-87A4-680EDF523353}" destId="{90AF9564-FFD3-42E6-B794-57F389D8340D}" srcOrd="0" destOrd="0" parTransId="{494DD1C4-5081-4C69-938D-81FA84D83B8F}" sibTransId="{966730D8-2935-42B3-940A-BB73F482E786}"/>
    <dgm:cxn modelId="{5DD37488-8F18-4278-B0E8-91B6BE539071}" type="presOf" srcId="{9B0B0031-E434-457C-B836-D2E2402BE788}" destId="{79943E4F-7523-4218-B493-94AA3F5B5B7A}" srcOrd="0" destOrd="0" presId="urn:microsoft.com/office/officeart/2005/8/layout/chevron2"/>
    <dgm:cxn modelId="{FCF11794-6DDD-4F86-B0F5-D88FFF12EE24}" type="presOf" srcId="{1E23F5BC-256B-4B1B-B9CD-3CA4A0E0BF0F}" destId="{BA9CB024-3A18-4EAD-820D-CDA87EDB34B3}" srcOrd="0" destOrd="0" presId="urn:microsoft.com/office/officeart/2005/8/layout/chevron2"/>
    <dgm:cxn modelId="{27A514DD-7226-4F0B-899C-60ED084F0B5B}" type="presOf" srcId="{F499D22E-04F8-452F-AC67-C94EEBC2CBB8}" destId="{51F75EEF-DF07-45AC-85CA-7EC58AFA4A18}" srcOrd="0" destOrd="0" presId="urn:microsoft.com/office/officeart/2005/8/layout/chevron2"/>
    <dgm:cxn modelId="{33AFAD10-E242-492F-A6CD-65DB08813529}" srcId="{A5111C1F-EEA5-4770-B1F8-8AEC849DBB29}" destId="{B8377D23-A4EA-4712-B142-9BE89A822E91}" srcOrd="4" destOrd="0" parTransId="{3B57BFB1-7145-44E7-BB57-4F62161B69A1}" sibTransId="{066D38CD-1FEF-4A35-B240-D853955138FA}"/>
    <dgm:cxn modelId="{3F39EFF5-8FD1-4231-853A-06506DCEE121}" srcId="{A5111C1F-EEA5-4770-B1F8-8AEC849DBB29}" destId="{A96115BF-E377-4219-BCF0-E3B4843181D7}" srcOrd="0" destOrd="0" parTransId="{F20BF5F0-CEA6-47AA-8F58-8D79B9A356F8}" sibTransId="{B90F7B86-0CEF-4234-A93C-01018E5E4B19}"/>
    <dgm:cxn modelId="{B6D02F53-32FC-4D8F-9B0F-7EFC62FE2276}" type="presOf" srcId="{B8377D23-A4EA-4712-B142-9BE89A822E91}" destId="{F0344AB1-CF60-4BFD-96BF-7E9E147FAED2}" srcOrd="0" destOrd="0" presId="urn:microsoft.com/office/officeart/2005/8/layout/chevron2"/>
    <dgm:cxn modelId="{DD80078B-591A-4F3A-B347-795CEE7BE472}" srcId="{A5111C1F-EEA5-4770-B1F8-8AEC849DBB29}" destId="{9B0B0031-E434-457C-B836-D2E2402BE788}" srcOrd="3" destOrd="0" parTransId="{C3959CC7-3834-458F-9D5B-1E39C10CCA5F}" sibTransId="{73AF70EC-8F6F-4276-933A-3EA0269BA501}"/>
    <dgm:cxn modelId="{4AFF0894-918C-40C9-8605-DF38D74931C9}" type="presOf" srcId="{90AF9564-FFD3-42E6-B794-57F389D8340D}" destId="{A8719F87-7365-4028-88B7-B9A1652C9C41}" srcOrd="0" destOrd="0" presId="urn:microsoft.com/office/officeart/2005/8/layout/chevron2"/>
    <dgm:cxn modelId="{C84CF751-4CE9-45C7-AFAA-1C4539EA79ED}" srcId="{B8377D23-A4EA-4712-B142-9BE89A822E91}" destId="{9EF3A5A9-B84D-44C1-B945-B239D6940C05}" srcOrd="0" destOrd="0" parTransId="{7DC356C3-F730-4C0F-9E7F-6DFADC68451E}" sibTransId="{D090FA40-325B-4B68-B848-5271575B3DCE}"/>
    <dgm:cxn modelId="{CDE61CA1-721F-4750-9145-754549BB55CD}" type="presOf" srcId="{A5111C1F-EEA5-4770-B1F8-8AEC849DBB29}" destId="{017638BF-4EB8-4442-A095-13053A28750B}" srcOrd="0" destOrd="0" presId="urn:microsoft.com/office/officeart/2005/8/layout/chevron2"/>
    <dgm:cxn modelId="{EDAF2EB7-C340-499B-88BB-CFAE3D0B9800}" type="presOf" srcId="{A4C7B9FD-D5BC-4393-877A-D32FF426C9AD}" destId="{56906D2D-BD37-412F-9007-4ECDE15566C0}" srcOrd="0" destOrd="0" presId="urn:microsoft.com/office/officeart/2005/8/layout/chevron2"/>
    <dgm:cxn modelId="{31D391C1-7D04-49B4-A471-12C01F85636F}" srcId="{A5111C1F-EEA5-4770-B1F8-8AEC849DBB29}" destId="{F499D22E-04F8-452F-AC67-C94EEBC2CBB8}" srcOrd="2" destOrd="0" parTransId="{B8AFCDF6-BBBF-4B52-8A67-B7375EB06D81}" sibTransId="{C1DBF544-423A-48E2-A8EF-6C1B8DDC9753}"/>
    <dgm:cxn modelId="{2CE29B9A-8EB3-4091-BB99-BEFAF27DD4E1}" srcId="{A96115BF-E377-4219-BCF0-E3B4843181D7}" destId="{7B978F38-7986-41B1-8B94-8DDD4DF408E1}" srcOrd="0" destOrd="0" parTransId="{CBD04CF6-7B39-4D41-957A-35AED79D4FC2}" sibTransId="{2002B889-8D78-476E-B5DB-100C7C1CBD6F}"/>
    <dgm:cxn modelId="{62A742FC-6EA0-4AAB-A40D-410467222779}" type="presOf" srcId="{7B978F38-7986-41B1-8B94-8DDD4DF408E1}" destId="{CA3E94A4-71B8-4703-8479-EC4FEF315D72}" srcOrd="0" destOrd="0" presId="urn:microsoft.com/office/officeart/2005/8/layout/chevron2"/>
    <dgm:cxn modelId="{02D68E00-9DE6-45FF-ABB3-40118E818E44}" type="presOf" srcId="{9EF3A5A9-B84D-44C1-B945-B239D6940C05}" destId="{529C439C-804A-444A-8B94-9587DDCD169E}" srcOrd="0" destOrd="0" presId="urn:microsoft.com/office/officeart/2005/8/layout/chevron2"/>
    <dgm:cxn modelId="{9506CDFD-FA9F-4E5E-B63B-BCF8DA9FB1DE}" srcId="{9B0B0031-E434-457C-B836-D2E2402BE788}" destId="{1E23F5BC-256B-4B1B-B9CD-3CA4A0E0BF0F}" srcOrd="0" destOrd="0" parTransId="{F46FB2A1-DCE0-4D89-80B8-50826C6C57BA}" sibTransId="{CDC1BDEA-2809-4E4F-897A-A04EDB0E9343}"/>
    <dgm:cxn modelId="{C3A55C39-0517-4F16-A2B8-EC936D1BF397}" type="presOf" srcId="{A96115BF-E377-4219-BCF0-E3B4843181D7}" destId="{350AB319-82AB-4FC8-AAD7-600461B38503}" srcOrd="0" destOrd="0" presId="urn:microsoft.com/office/officeart/2005/8/layout/chevron2"/>
    <dgm:cxn modelId="{8FC1CF23-868C-48DF-82C4-3204250BDCFC}" type="presOf" srcId="{5B18FD9F-A44D-411B-87A4-680EDF523353}" destId="{24023ADE-260E-4A90-9FEA-4D77274C6359}" srcOrd="0" destOrd="0" presId="urn:microsoft.com/office/officeart/2005/8/layout/chevron2"/>
    <dgm:cxn modelId="{285A5921-895D-4C36-AA7E-9A03CCCC4FE1}" srcId="{A5111C1F-EEA5-4770-B1F8-8AEC849DBB29}" destId="{5B18FD9F-A44D-411B-87A4-680EDF523353}" srcOrd="1" destOrd="0" parTransId="{FBB99179-79B4-4C13-A5D5-843BDB33CAB5}" sibTransId="{5D5A6568-A07F-4177-A699-C1C020CD5807}"/>
    <dgm:cxn modelId="{6CAC03B8-6BBF-4D87-9758-7733B233B273}" srcId="{F499D22E-04F8-452F-AC67-C94EEBC2CBB8}" destId="{A4C7B9FD-D5BC-4393-877A-D32FF426C9AD}" srcOrd="0" destOrd="0" parTransId="{69507438-DF43-415A-80DE-2431A83D98F6}" sibTransId="{69B4679A-83DB-4C77-AEE0-3CD908FD1DA7}"/>
    <dgm:cxn modelId="{34D5EA9B-5E66-496C-8C48-40E8EA8CA9BB}" type="presParOf" srcId="{017638BF-4EB8-4442-A095-13053A28750B}" destId="{FD390F67-50CC-4693-80DE-788D20F514F2}" srcOrd="0" destOrd="0" presId="urn:microsoft.com/office/officeart/2005/8/layout/chevron2"/>
    <dgm:cxn modelId="{887F578D-F60A-4D13-B605-16007EEA6EEA}" type="presParOf" srcId="{FD390F67-50CC-4693-80DE-788D20F514F2}" destId="{350AB319-82AB-4FC8-AAD7-600461B38503}" srcOrd="0" destOrd="0" presId="urn:microsoft.com/office/officeart/2005/8/layout/chevron2"/>
    <dgm:cxn modelId="{81E03A4A-710A-4D17-99E2-90E1B6C3E44D}" type="presParOf" srcId="{FD390F67-50CC-4693-80DE-788D20F514F2}" destId="{CA3E94A4-71B8-4703-8479-EC4FEF315D72}" srcOrd="1" destOrd="0" presId="urn:microsoft.com/office/officeart/2005/8/layout/chevron2"/>
    <dgm:cxn modelId="{8B74043E-C780-482B-B216-CD0539B635DC}" type="presParOf" srcId="{017638BF-4EB8-4442-A095-13053A28750B}" destId="{DEE85745-F42C-46F8-AFB1-2FF7B817D919}" srcOrd="1" destOrd="0" presId="urn:microsoft.com/office/officeart/2005/8/layout/chevron2"/>
    <dgm:cxn modelId="{D16CD3BB-33A3-469E-AE3F-EA139A67FAF5}" type="presParOf" srcId="{017638BF-4EB8-4442-A095-13053A28750B}" destId="{18FAFEA9-4FEA-4FF4-8EB7-AA72DD6EC8D9}" srcOrd="2" destOrd="0" presId="urn:microsoft.com/office/officeart/2005/8/layout/chevron2"/>
    <dgm:cxn modelId="{82A0839B-9B93-4AAF-933B-CEAC527E579F}" type="presParOf" srcId="{18FAFEA9-4FEA-4FF4-8EB7-AA72DD6EC8D9}" destId="{24023ADE-260E-4A90-9FEA-4D77274C6359}" srcOrd="0" destOrd="0" presId="urn:microsoft.com/office/officeart/2005/8/layout/chevron2"/>
    <dgm:cxn modelId="{D1E564BE-8817-4229-9370-07924E58C500}" type="presParOf" srcId="{18FAFEA9-4FEA-4FF4-8EB7-AA72DD6EC8D9}" destId="{A8719F87-7365-4028-88B7-B9A1652C9C41}" srcOrd="1" destOrd="0" presId="urn:microsoft.com/office/officeart/2005/8/layout/chevron2"/>
    <dgm:cxn modelId="{5FF5290C-E76F-44C8-9597-B0F032B449E1}" type="presParOf" srcId="{017638BF-4EB8-4442-A095-13053A28750B}" destId="{FB21DAD5-91B3-46F6-838A-26967593D33C}" srcOrd="3" destOrd="0" presId="urn:microsoft.com/office/officeart/2005/8/layout/chevron2"/>
    <dgm:cxn modelId="{13120E26-78CC-44BE-A0D4-ED3FE9A6A1C5}" type="presParOf" srcId="{017638BF-4EB8-4442-A095-13053A28750B}" destId="{7C2D0245-E66E-4CBC-9E81-2E57CEA79CC1}" srcOrd="4" destOrd="0" presId="urn:microsoft.com/office/officeart/2005/8/layout/chevron2"/>
    <dgm:cxn modelId="{07C05851-3890-4C14-A417-BB1792FD64BA}" type="presParOf" srcId="{7C2D0245-E66E-4CBC-9E81-2E57CEA79CC1}" destId="{51F75EEF-DF07-45AC-85CA-7EC58AFA4A18}" srcOrd="0" destOrd="0" presId="urn:microsoft.com/office/officeart/2005/8/layout/chevron2"/>
    <dgm:cxn modelId="{EF86EA5A-B2AD-4EA1-AA29-3DD6A54B2B33}" type="presParOf" srcId="{7C2D0245-E66E-4CBC-9E81-2E57CEA79CC1}" destId="{56906D2D-BD37-412F-9007-4ECDE15566C0}" srcOrd="1" destOrd="0" presId="urn:microsoft.com/office/officeart/2005/8/layout/chevron2"/>
    <dgm:cxn modelId="{2ED8B401-4652-41BD-87AD-FA11DD0E69BF}" type="presParOf" srcId="{017638BF-4EB8-4442-A095-13053A28750B}" destId="{DF3971F4-7471-4175-8C08-74C5175C9B34}" srcOrd="5" destOrd="0" presId="urn:microsoft.com/office/officeart/2005/8/layout/chevron2"/>
    <dgm:cxn modelId="{B63C729C-5A31-4843-BA89-0399E0F6DCC9}" type="presParOf" srcId="{017638BF-4EB8-4442-A095-13053A28750B}" destId="{D8EB4F86-C743-499C-8A53-31BEAD6AD795}" srcOrd="6" destOrd="0" presId="urn:microsoft.com/office/officeart/2005/8/layout/chevron2"/>
    <dgm:cxn modelId="{6588B992-D055-412E-A6DD-1704A4ACF71C}" type="presParOf" srcId="{D8EB4F86-C743-499C-8A53-31BEAD6AD795}" destId="{79943E4F-7523-4218-B493-94AA3F5B5B7A}" srcOrd="0" destOrd="0" presId="urn:microsoft.com/office/officeart/2005/8/layout/chevron2"/>
    <dgm:cxn modelId="{531864BC-D32D-4229-BC83-A41B704F8FE2}" type="presParOf" srcId="{D8EB4F86-C743-499C-8A53-31BEAD6AD795}" destId="{BA9CB024-3A18-4EAD-820D-CDA87EDB34B3}" srcOrd="1" destOrd="0" presId="urn:microsoft.com/office/officeart/2005/8/layout/chevron2"/>
    <dgm:cxn modelId="{7B101D5D-1367-4F00-8735-F3E10417FA49}" type="presParOf" srcId="{017638BF-4EB8-4442-A095-13053A28750B}" destId="{8121DE09-8597-4073-9CB3-3927A5E524FE}" srcOrd="7" destOrd="0" presId="urn:microsoft.com/office/officeart/2005/8/layout/chevron2"/>
    <dgm:cxn modelId="{E9E78805-8FFB-4665-8FBA-EAF3784ABB7C}" type="presParOf" srcId="{017638BF-4EB8-4442-A095-13053A28750B}" destId="{786E192C-9067-4EFF-B4B2-09BA56BB5AE5}" srcOrd="8" destOrd="0" presId="urn:microsoft.com/office/officeart/2005/8/layout/chevron2"/>
    <dgm:cxn modelId="{D4A605CB-5DAF-4B8D-B4A8-C060F943EEB0}" type="presParOf" srcId="{786E192C-9067-4EFF-B4B2-09BA56BB5AE5}" destId="{F0344AB1-CF60-4BFD-96BF-7E9E147FAED2}" srcOrd="0" destOrd="0" presId="urn:microsoft.com/office/officeart/2005/8/layout/chevron2"/>
    <dgm:cxn modelId="{5F63110B-9224-49EA-88AD-FCD64B3708F6}" type="presParOf" srcId="{786E192C-9067-4EFF-B4B2-09BA56BB5AE5}" destId="{529C439C-804A-444A-8B94-9587DDCD16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111C1F-EEA5-4770-B1F8-8AEC849DBB29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96115BF-E377-4219-BCF0-E3B4843181D7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F20BF5F0-CEA6-47AA-8F58-8D79B9A356F8}" type="parTrans" cxnId="{3F39EFF5-8FD1-4231-853A-06506DCEE121}">
      <dgm:prSet/>
      <dgm:spPr/>
      <dgm:t>
        <a:bodyPr/>
        <a:lstStyle/>
        <a:p>
          <a:endParaRPr lang="ru-RU"/>
        </a:p>
      </dgm:t>
    </dgm:pt>
    <dgm:pt modelId="{B90F7B86-0CEF-4234-A93C-01018E5E4B19}" type="sibTrans" cxnId="{3F39EFF5-8FD1-4231-853A-06506DCEE121}">
      <dgm:prSet/>
      <dgm:spPr/>
      <dgm:t>
        <a:bodyPr/>
        <a:lstStyle/>
        <a:p>
          <a:endParaRPr lang="ru-RU"/>
        </a:p>
      </dgm:t>
    </dgm:pt>
    <dgm:pt modelId="{7B978F38-7986-41B1-8B94-8DDD4DF408E1}">
      <dgm:prSet phldrT="[Текст]" custT="1"/>
      <dgm:spPr/>
      <dgm:t>
        <a:bodyPr/>
        <a:lstStyle/>
        <a:p>
          <a:r>
            <a:rPr lang="ru-RU" sz="1700" dirty="0"/>
            <a:t>Корректировка или формирование карты профильности программ территории</a:t>
          </a:r>
        </a:p>
      </dgm:t>
    </dgm:pt>
    <dgm:pt modelId="{CBD04CF6-7B39-4D41-957A-35AED79D4FC2}" type="parTrans" cxnId="{2CE29B9A-8EB3-4091-BB99-BEFAF27DD4E1}">
      <dgm:prSet/>
      <dgm:spPr/>
      <dgm:t>
        <a:bodyPr/>
        <a:lstStyle/>
        <a:p>
          <a:endParaRPr lang="ru-RU"/>
        </a:p>
      </dgm:t>
    </dgm:pt>
    <dgm:pt modelId="{2002B889-8D78-476E-B5DB-100C7C1CBD6F}" type="sibTrans" cxnId="{2CE29B9A-8EB3-4091-BB99-BEFAF27DD4E1}">
      <dgm:prSet/>
      <dgm:spPr/>
      <dgm:t>
        <a:bodyPr/>
        <a:lstStyle/>
        <a:p>
          <a:endParaRPr lang="ru-RU"/>
        </a:p>
      </dgm:t>
    </dgm:pt>
    <dgm:pt modelId="{F499D22E-04F8-452F-AC67-C94EEBC2CBB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8AFCDF6-BBBF-4B52-8A67-B7375EB06D81}" type="parTrans" cxnId="{31D391C1-7D04-49B4-A471-12C01F85636F}">
      <dgm:prSet/>
      <dgm:spPr/>
      <dgm:t>
        <a:bodyPr/>
        <a:lstStyle/>
        <a:p>
          <a:endParaRPr lang="ru-RU"/>
        </a:p>
      </dgm:t>
    </dgm:pt>
    <dgm:pt modelId="{C1DBF544-423A-48E2-A8EF-6C1B8DDC9753}" type="sibTrans" cxnId="{31D391C1-7D04-49B4-A471-12C01F85636F}">
      <dgm:prSet/>
      <dgm:spPr/>
      <dgm:t>
        <a:bodyPr/>
        <a:lstStyle/>
        <a:p>
          <a:endParaRPr lang="ru-RU"/>
        </a:p>
      </dgm:t>
    </dgm:pt>
    <dgm:pt modelId="{A4C7B9FD-D5BC-4393-877A-D32FF426C9AD}">
      <dgm:prSet phldrT="[Текст]" custT="1"/>
      <dgm:spPr/>
      <dgm:t>
        <a:bodyPr/>
        <a:lstStyle/>
        <a:p>
          <a:r>
            <a:rPr lang="ru-RU" sz="1700" dirty="0"/>
            <a:t>Определение и поддерживание механизмов взаимодействия с социальными партнерами </a:t>
          </a:r>
        </a:p>
      </dgm:t>
    </dgm:pt>
    <dgm:pt modelId="{69507438-DF43-415A-80DE-2431A83D98F6}" type="parTrans" cxnId="{6CAC03B8-6BBF-4D87-9758-7733B233B273}">
      <dgm:prSet/>
      <dgm:spPr/>
      <dgm:t>
        <a:bodyPr/>
        <a:lstStyle/>
        <a:p>
          <a:endParaRPr lang="ru-RU"/>
        </a:p>
      </dgm:t>
    </dgm:pt>
    <dgm:pt modelId="{69B4679A-83DB-4C77-AEE0-3CD908FD1DA7}" type="sibTrans" cxnId="{6CAC03B8-6BBF-4D87-9758-7733B233B273}">
      <dgm:prSet/>
      <dgm:spPr/>
      <dgm:t>
        <a:bodyPr/>
        <a:lstStyle/>
        <a:p>
          <a:endParaRPr lang="ru-RU"/>
        </a:p>
      </dgm:t>
    </dgm:pt>
    <dgm:pt modelId="{9B0B0031-E434-457C-B836-D2E2402BE788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3959CC7-3834-458F-9D5B-1E39C10CCA5F}" type="parTrans" cxnId="{DD80078B-591A-4F3A-B347-795CEE7BE472}">
      <dgm:prSet/>
      <dgm:spPr/>
      <dgm:t>
        <a:bodyPr/>
        <a:lstStyle/>
        <a:p>
          <a:endParaRPr lang="ru-RU"/>
        </a:p>
      </dgm:t>
    </dgm:pt>
    <dgm:pt modelId="{73AF70EC-8F6F-4276-933A-3EA0269BA501}" type="sibTrans" cxnId="{DD80078B-591A-4F3A-B347-795CEE7BE472}">
      <dgm:prSet/>
      <dgm:spPr/>
      <dgm:t>
        <a:bodyPr/>
        <a:lstStyle/>
        <a:p>
          <a:endParaRPr lang="ru-RU"/>
        </a:p>
      </dgm:t>
    </dgm:pt>
    <dgm:pt modelId="{1E23F5BC-256B-4B1B-B9CD-3CA4A0E0BF0F}">
      <dgm:prSet phldrT="[Текст]" custT="1"/>
      <dgm:spPr/>
      <dgm:t>
        <a:bodyPr/>
        <a:lstStyle/>
        <a:p>
          <a:r>
            <a:rPr lang="ru-RU" sz="1700" dirty="0"/>
            <a:t>Организационно-методическое сопровождение организаций (повышение квалификации, методическое сопровождение)</a:t>
          </a:r>
        </a:p>
      </dgm:t>
    </dgm:pt>
    <dgm:pt modelId="{F46FB2A1-DCE0-4D89-80B8-50826C6C57BA}" type="parTrans" cxnId="{9506CDFD-FA9F-4E5E-B63B-BCF8DA9FB1DE}">
      <dgm:prSet/>
      <dgm:spPr/>
      <dgm:t>
        <a:bodyPr/>
        <a:lstStyle/>
        <a:p>
          <a:endParaRPr lang="ru-RU"/>
        </a:p>
      </dgm:t>
    </dgm:pt>
    <dgm:pt modelId="{CDC1BDEA-2809-4E4F-897A-A04EDB0E9343}" type="sibTrans" cxnId="{9506CDFD-FA9F-4E5E-B63B-BCF8DA9FB1DE}">
      <dgm:prSet/>
      <dgm:spPr/>
      <dgm:t>
        <a:bodyPr/>
        <a:lstStyle/>
        <a:p>
          <a:endParaRPr lang="ru-RU"/>
        </a:p>
      </dgm:t>
    </dgm:pt>
    <dgm:pt modelId="{B8377D23-A4EA-4712-B142-9BE89A822E91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3B57BFB1-7145-44E7-BB57-4F62161B69A1}" type="parTrans" cxnId="{33AFAD10-E242-492F-A6CD-65DB08813529}">
      <dgm:prSet/>
      <dgm:spPr/>
      <dgm:t>
        <a:bodyPr/>
        <a:lstStyle/>
        <a:p>
          <a:endParaRPr lang="ru-RU"/>
        </a:p>
      </dgm:t>
    </dgm:pt>
    <dgm:pt modelId="{066D38CD-1FEF-4A35-B240-D853955138FA}" type="sibTrans" cxnId="{33AFAD10-E242-492F-A6CD-65DB08813529}">
      <dgm:prSet/>
      <dgm:spPr/>
      <dgm:t>
        <a:bodyPr/>
        <a:lstStyle/>
        <a:p>
          <a:endParaRPr lang="ru-RU"/>
        </a:p>
      </dgm:t>
    </dgm:pt>
    <dgm:pt modelId="{9EF3A5A9-B84D-44C1-B945-B239D6940C05}">
      <dgm:prSet phldrT="[Текст]" custT="1"/>
      <dgm:spPr/>
      <dgm:t>
        <a:bodyPr/>
        <a:lstStyle/>
        <a:p>
          <a:r>
            <a:rPr lang="ru-RU" sz="1700" dirty="0"/>
            <a:t>Сетевое расписание (при необходимости)</a:t>
          </a:r>
        </a:p>
      </dgm:t>
    </dgm:pt>
    <dgm:pt modelId="{7DC356C3-F730-4C0F-9E7F-6DFADC68451E}" type="parTrans" cxnId="{C84CF751-4CE9-45C7-AFAA-1C4539EA79ED}">
      <dgm:prSet/>
      <dgm:spPr/>
      <dgm:t>
        <a:bodyPr/>
        <a:lstStyle/>
        <a:p>
          <a:endParaRPr lang="ru-RU"/>
        </a:p>
      </dgm:t>
    </dgm:pt>
    <dgm:pt modelId="{D090FA40-325B-4B68-B848-5271575B3DCE}" type="sibTrans" cxnId="{C84CF751-4CE9-45C7-AFAA-1C4539EA79ED}">
      <dgm:prSet/>
      <dgm:spPr/>
      <dgm:t>
        <a:bodyPr/>
        <a:lstStyle/>
        <a:p>
          <a:endParaRPr lang="ru-RU"/>
        </a:p>
      </dgm:t>
    </dgm:pt>
    <dgm:pt modelId="{61D4E430-C040-48D1-A7B0-3EEA60310455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688B8AC7-216C-4F0C-ADEF-D8DF2D4DD2DF}" type="parTrans" cxnId="{4674B8E4-56AA-492D-9A94-365320D454E1}">
      <dgm:prSet/>
      <dgm:spPr/>
      <dgm:t>
        <a:bodyPr/>
        <a:lstStyle/>
        <a:p>
          <a:endParaRPr lang="ru-RU"/>
        </a:p>
      </dgm:t>
    </dgm:pt>
    <dgm:pt modelId="{97DDCC90-C281-4661-959B-0E00B4557E48}" type="sibTrans" cxnId="{4674B8E4-56AA-492D-9A94-365320D454E1}">
      <dgm:prSet/>
      <dgm:spPr/>
      <dgm:t>
        <a:bodyPr/>
        <a:lstStyle/>
        <a:p>
          <a:endParaRPr lang="ru-RU"/>
        </a:p>
      </dgm:t>
    </dgm:pt>
    <dgm:pt modelId="{1F8F0113-BFB4-43A9-9A6E-8A3A78E0A4AF}">
      <dgm:prSet phldrT="[Текст]" custT="1"/>
      <dgm:spPr/>
      <dgm:t>
        <a:bodyPr/>
        <a:lstStyle/>
        <a:p>
          <a:r>
            <a:rPr lang="ru-RU" sz="1700" dirty="0"/>
            <a:t>Планирование мероприятий по достижению показателей проекта «Современная школа»</a:t>
          </a:r>
        </a:p>
      </dgm:t>
    </dgm:pt>
    <dgm:pt modelId="{8C413680-8A38-4055-9F6B-77378A2EB716}" type="parTrans" cxnId="{2472DB76-24A5-4331-A33A-5848B48D36C9}">
      <dgm:prSet/>
      <dgm:spPr/>
      <dgm:t>
        <a:bodyPr/>
        <a:lstStyle/>
        <a:p>
          <a:endParaRPr lang="ru-RU"/>
        </a:p>
      </dgm:t>
    </dgm:pt>
    <dgm:pt modelId="{B1C6681A-ED1B-4227-B1E8-9CCAC4AD7302}" type="sibTrans" cxnId="{2472DB76-24A5-4331-A33A-5848B48D36C9}">
      <dgm:prSet/>
      <dgm:spPr/>
      <dgm:t>
        <a:bodyPr/>
        <a:lstStyle/>
        <a:p>
          <a:endParaRPr lang="ru-RU"/>
        </a:p>
      </dgm:t>
    </dgm:pt>
    <dgm:pt modelId="{017638BF-4EB8-4442-A095-13053A28750B}" type="pres">
      <dgm:prSet presAssocID="{A5111C1F-EEA5-4770-B1F8-8AEC849DBB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390F67-50CC-4693-80DE-788D20F514F2}" type="pres">
      <dgm:prSet presAssocID="{A96115BF-E377-4219-BCF0-E3B4843181D7}" presName="composite" presStyleCnt="0"/>
      <dgm:spPr/>
    </dgm:pt>
    <dgm:pt modelId="{350AB319-82AB-4FC8-AAD7-600461B38503}" type="pres">
      <dgm:prSet presAssocID="{A96115BF-E377-4219-BCF0-E3B4843181D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E94A4-71B8-4703-8479-EC4FEF315D72}" type="pres">
      <dgm:prSet presAssocID="{A96115BF-E377-4219-BCF0-E3B4843181D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85745-F42C-46F8-AFB1-2FF7B817D919}" type="pres">
      <dgm:prSet presAssocID="{B90F7B86-0CEF-4234-A93C-01018E5E4B19}" presName="sp" presStyleCnt="0"/>
      <dgm:spPr/>
    </dgm:pt>
    <dgm:pt modelId="{7C2D0245-E66E-4CBC-9E81-2E57CEA79CC1}" type="pres">
      <dgm:prSet presAssocID="{F499D22E-04F8-452F-AC67-C94EEBC2CBB8}" presName="composite" presStyleCnt="0"/>
      <dgm:spPr/>
    </dgm:pt>
    <dgm:pt modelId="{51F75EEF-DF07-45AC-85CA-7EC58AFA4A18}" type="pres">
      <dgm:prSet presAssocID="{F499D22E-04F8-452F-AC67-C94EEBC2CBB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06D2D-BD37-412F-9007-4ECDE15566C0}" type="pres">
      <dgm:prSet presAssocID="{F499D22E-04F8-452F-AC67-C94EEBC2CBB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971F4-7471-4175-8C08-74C5175C9B34}" type="pres">
      <dgm:prSet presAssocID="{C1DBF544-423A-48E2-A8EF-6C1B8DDC9753}" presName="sp" presStyleCnt="0"/>
      <dgm:spPr/>
    </dgm:pt>
    <dgm:pt modelId="{D8EB4F86-C743-499C-8A53-31BEAD6AD795}" type="pres">
      <dgm:prSet presAssocID="{9B0B0031-E434-457C-B836-D2E2402BE788}" presName="composite" presStyleCnt="0"/>
      <dgm:spPr/>
    </dgm:pt>
    <dgm:pt modelId="{79943E4F-7523-4218-B493-94AA3F5B5B7A}" type="pres">
      <dgm:prSet presAssocID="{9B0B0031-E434-457C-B836-D2E2402BE78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CB024-3A18-4EAD-820D-CDA87EDB34B3}" type="pres">
      <dgm:prSet presAssocID="{9B0B0031-E434-457C-B836-D2E2402BE78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1DE09-8597-4073-9CB3-3927A5E524FE}" type="pres">
      <dgm:prSet presAssocID="{73AF70EC-8F6F-4276-933A-3EA0269BA501}" presName="sp" presStyleCnt="0"/>
      <dgm:spPr/>
    </dgm:pt>
    <dgm:pt modelId="{786E192C-9067-4EFF-B4B2-09BA56BB5AE5}" type="pres">
      <dgm:prSet presAssocID="{B8377D23-A4EA-4712-B142-9BE89A822E91}" presName="composite" presStyleCnt="0"/>
      <dgm:spPr/>
    </dgm:pt>
    <dgm:pt modelId="{F0344AB1-CF60-4BFD-96BF-7E9E147FAED2}" type="pres">
      <dgm:prSet presAssocID="{B8377D23-A4EA-4712-B142-9BE89A822E9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C439C-804A-444A-8B94-9587DDCD169E}" type="pres">
      <dgm:prSet presAssocID="{B8377D23-A4EA-4712-B142-9BE89A822E9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2BDC1-96B5-46BF-83DC-08A4B443646F}" type="pres">
      <dgm:prSet presAssocID="{066D38CD-1FEF-4A35-B240-D853955138FA}" presName="sp" presStyleCnt="0"/>
      <dgm:spPr/>
    </dgm:pt>
    <dgm:pt modelId="{8BA8CE22-A4F3-41CE-8B17-B312C7371257}" type="pres">
      <dgm:prSet presAssocID="{61D4E430-C040-48D1-A7B0-3EEA60310455}" presName="composite" presStyleCnt="0"/>
      <dgm:spPr/>
    </dgm:pt>
    <dgm:pt modelId="{3C990723-08B2-46D0-A094-F7F54CCBE610}" type="pres">
      <dgm:prSet presAssocID="{61D4E430-C040-48D1-A7B0-3EEA6031045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DDD82-8632-48DD-B31A-27FC296C796D}" type="pres">
      <dgm:prSet presAssocID="{61D4E430-C040-48D1-A7B0-3EEA6031045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D37488-8F18-4278-B0E8-91B6BE539071}" type="presOf" srcId="{9B0B0031-E434-457C-B836-D2E2402BE788}" destId="{79943E4F-7523-4218-B493-94AA3F5B5B7A}" srcOrd="0" destOrd="0" presId="urn:microsoft.com/office/officeart/2005/8/layout/chevron2"/>
    <dgm:cxn modelId="{FCF11794-6DDD-4F86-B0F5-D88FFF12EE24}" type="presOf" srcId="{1E23F5BC-256B-4B1B-B9CD-3CA4A0E0BF0F}" destId="{BA9CB024-3A18-4EAD-820D-CDA87EDB34B3}" srcOrd="0" destOrd="0" presId="urn:microsoft.com/office/officeart/2005/8/layout/chevron2"/>
    <dgm:cxn modelId="{27A514DD-7226-4F0B-899C-60ED084F0B5B}" type="presOf" srcId="{F499D22E-04F8-452F-AC67-C94EEBC2CBB8}" destId="{51F75EEF-DF07-45AC-85CA-7EC58AFA4A18}" srcOrd="0" destOrd="0" presId="urn:microsoft.com/office/officeart/2005/8/layout/chevron2"/>
    <dgm:cxn modelId="{33AFAD10-E242-492F-A6CD-65DB08813529}" srcId="{A5111C1F-EEA5-4770-B1F8-8AEC849DBB29}" destId="{B8377D23-A4EA-4712-B142-9BE89A822E91}" srcOrd="3" destOrd="0" parTransId="{3B57BFB1-7145-44E7-BB57-4F62161B69A1}" sibTransId="{066D38CD-1FEF-4A35-B240-D853955138FA}"/>
    <dgm:cxn modelId="{3F39EFF5-8FD1-4231-853A-06506DCEE121}" srcId="{A5111C1F-EEA5-4770-B1F8-8AEC849DBB29}" destId="{A96115BF-E377-4219-BCF0-E3B4843181D7}" srcOrd="0" destOrd="0" parTransId="{F20BF5F0-CEA6-47AA-8F58-8D79B9A356F8}" sibTransId="{B90F7B86-0CEF-4234-A93C-01018E5E4B19}"/>
    <dgm:cxn modelId="{AAE0D652-11ED-42F3-9412-EED882C0CB06}" type="presOf" srcId="{61D4E430-C040-48D1-A7B0-3EEA60310455}" destId="{3C990723-08B2-46D0-A094-F7F54CCBE610}" srcOrd="0" destOrd="0" presId="urn:microsoft.com/office/officeart/2005/8/layout/chevron2"/>
    <dgm:cxn modelId="{B6D02F53-32FC-4D8F-9B0F-7EFC62FE2276}" type="presOf" srcId="{B8377D23-A4EA-4712-B142-9BE89A822E91}" destId="{F0344AB1-CF60-4BFD-96BF-7E9E147FAED2}" srcOrd="0" destOrd="0" presId="urn:microsoft.com/office/officeart/2005/8/layout/chevron2"/>
    <dgm:cxn modelId="{DD80078B-591A-4F3A-B347-795CEE7BE472}" srcId="{A5111C1F-EEA5-4770-B1F8-8AEC849DBB29}" destId="{9B0B0031-E434-457C-B836-D2E2402BE788}" srcOrd="2" destOrd="0" parTransId="{C3959CC7-3834-458F-9D5B-1E39C10CCA5F}" sibTransId="{73AF70EC-8F6F-4276-933A-3EA0269BA501}"/>
    <dgm:cxn modelId="{29BEB7CA-0297-4DB6-A903-A377D4EDA69B}" type="presOf" srcId="{1F8F0113-BFB4-43A9-9A6E-8A3A78E0A4AF}" destId="{7CFDDD82-8632-48DD-B31A-27FC296C796D}" srcOrd="0" destOrd="0" presId="urn:microsoft.com/office/officeart/2005/8/layout/chevron2"/>
    <dgm:cxn modelId="{C84CF751-4CE9-45C7-AFAA-1C4539EA79ED}" srcId="{B8377D23-A4EA-4712-B142-9BE89A822E91}" destId="{9EF3A5A9-B84D-44C1-B945-B239D6940C05}" srcOrd="0" destOrd="0" parTransId="{7DC356C3-F730-4C0F-9E7F-6DFADC68451E}" sibTransId="{D090FA40-325B-4B68-B848-5271575B3DCE}"/>
    <dgm:cxn modelId="{CDE61CA1-721F-4750-9145-754549BB55CD}" type="presOf" srcId="{A5111C1F-EEA5-4770-B1F8-8AEC849DBB29}" destId="{017638BF-4EB8-4442-A095-13053A28750B}" srcOrd="0" destOrd="0" presId="urn:microsoft.com/office/officeart/2005/8/layout/chevron2"/>
    <dgm:cxn modelId="{EDAF2EB7-C340-499B-88BB-CFAE3D0B9800}" type="presOf" srcId="{A4C7B9FD-D5BC-4393-877A-D32FF426C9AD}" destId="{56906D2D-BD37-412F-9007-4ECDE15566C0}" srcOrd="0" destOrd="0" presId="urn:microsoft.com/office/officeart/2005/8/layout/chevron2"/>
    <dgm:cxn modelId="{31D391C1-7D04-49B4-A471-12C01F85636F}" srcId="{A5111C1F-EEA5-4770-B1F8-8AEC849DBB29}" destId="{F499D22E-04F8-452F-AC67-C94EEBC2CBB8}" srcOrd="1" destOrd="0" parTransId="{B8AFCDF6-BBBF-4B52-8A67-B7375EB06D81}" sibTransId="{C1DBF544-423A-48E2-A8EF-6C1B8DDC9753}"/>
    <dgm:cxn modelId="{2472DB76-24A5-4331-A33A-5848B48D36C9}" srcId="{61D4E430-C040-48D1-A7B0-3EEA60310455}" destId="{1F8F0113-BFB4-43A9-9A6E-8A3A78E0A4AF}" srcOrd="0" destOrd="0" parTransId="{8C413680-8A38-4055-9F6B-77378A2EB716}" sibTransId="{B1C6681A-ED1B-4227-B1E8-9CCAC4AD7302}"/>
    <dgm:cxn modelId="{2CE29B9A-8EB3-4091-BB99-BEFAF27DD4E1}" srcId="{A96115BF-E377-4219-BCF0-E3B4843181D7}" destId="{7B978F38-7986-41B1-8B94-8DDD4DF408E1}" srcOrd="0" destOrd="0" parTransId="{CBD04CF6-7B39-4D41-957A-35AED79D4FC2}" sibTransId="{2002B889-8D78-476E-B5DB-100C7C1CBD6F}"/>
    <dgm:cxn modelId="{62A742FC-6EA0-4AAB-A40D-410467222779}" type="presOf" srcId="{7B978F38-7986-41B1-8B94-8DDD4DF408E1}" destId="{CA3E94A4-71B8-4703-8479-EC4FEF315D72}" srcOrd="0" destOrd="0" presId="urn:microsoft.com/office/officeart/2005/8/layout/chevron2"/>
    <dgm:cxn modelId="{02D68E00-9DE6-45FF-ABB3-40118E818E44}" type="presOf" srcId="{9EF3A5A9-B84D-44C1-B945-B239D6940C05}" destId="{529C439C-804A-444A-8B94-9587DDCD169E}" srcOrd="0" destOrd="0" presId="urn:microsoft.com/office/officeart/2005/8/layout/chevron2"/>
    <dgm:cxn modelId="{9506CDFD-FA9F-4E5E-B63B-BCF8DA9FB1DE}" srcId="{9B0B0031-E434-457C-B836-D2E2402BE788}" destId="{1E23F5BC-256B-4B1B-B9CD-3CA4A0E0BF0F}" srcOrd="0" destOrd="0" parTransId="{F46FB2A1-DCE0-4D89-80B8-50826C6C57BA}" sibTransId="{CDC1BDEA-2809-4E4F-897A-A04EDB0E9343}"/>
    <dgm:cxn modelId="{4674B8E4-56AA-492D-9A94-365320D454E1}" srcId="{A5111C1F-EEA5-4770-B1F8-8AEC849DBB29}" destId="{61D4E430-C040-48D1-A7B0-3EEA60310455}" srcOrd="4" destOrd="0" parTransId="{688B8AC7-216C-4F0C-ADEF-D8DF2D4DD2DF}" sibTransId="{97DDCC90-C281-4661-959B-0E00B4557E48}"/>
    <dgm:cxn modelId="{C3A55C39-0517-4F16-A2B8-EC936D1BF397}" type="presOf" srcId="{A96115BF-E377-4219-BCF0-E3B4843181D7}" destId="{350AB319-82AB-4FC8-AAD7-600461B38503}" srcOrd="0" destOrd="0" presId="urn:microsoft.com/office/officeart/2005/8/layout/chevron2"/>
    <dgm:cxn modelId="{6CAC03B8-6BBF-4D87-9758-7733B233B273}" srcId="{F499D22E-04F8-452F-AC67-C94EEBC2CBB8}" destId="{A4C7B9FD-D5BC-4393-877A-D32FF426C9AD}" srcOrd="0" destOrd="0" parTransId="{69507438-DF43-415A-80DE-2431A83D98F6}" sibTransId="{69B4679A-83DB-4C77-AEE0-3CD908FD1DA7}"/>
    <dgm:cxn modelId="{34D5EA9B-5E66-496C-8C48-40E8EA8CA9BB}" type="presParOf" srcId="{017638BF-4EB8-4442-A095-13053A28750B}" destId="{FD390F67-50CC-4693-80DE-788D20F514F2}" srcOrd="0" destOrd="0" presId="urn:microsoft.com/office/officeart/2005/8/layout/chevron2"/>
    <dgm:cxn modelId="{887F578D-F60A-4D13-B605-16007EEA6EEA}" type="presParOf" srcId="{FD390F67-50CC-4693-80DE-788D20F514F2}" destId="{350AB319-82AB-4FC8-AAD7-600461B38503}" srcOrd="0" destOrd="0" presId="urn:microsoft.com/office/officeart/2005/8/layout/chevron2"/>
    <dgm:cxn modelId="{81E03A4A-710A-4D17-99E2-90E1B6C3E44D}" type="presParOf" srcId="{FD390F67-50CC-4693-80DE-788D20F514F2}" destId="{CA3E94A4-71B8-4703-8479-EC4FEF315D72}" srcOrd="1" destOrd="0" presId="urn:microsoft.com/office/officeart/2005/8/layout/chevron2"/>
    <dgm:cxn modelId="{8B74043E-C780-482B-B216-CD0539B635DC}" type="presParOf" srcId="{017638BF-4EB8-4442-A095-13053A28750B}" destId="{DEE85745-F42C-46F8-AFB1-2FF7B817D919}" srcOrd="1" destOrd="0" presId="urn:microsoft.com/office/officeart/2005/8/layout/chevron2"/>
    <dgm:cxn modelId="{13120E26-78CC-44BE-A0D4-ED3FE9A6A1C5}" type="presParOf" srcId="{017638BF-4EB8-4442-A095-13053A28750B}" destId="{7C2D0245-E66E-4CBC-9E81-2E57CEA79CC1}" srcOrd="2" destOrd="0" presId="urn:microsoft.com/office/officeart/2005/8/layout/chevron2"/>
    <dgm:cxn modelId="{07C05851-3890-4C14-A417-BB1792FD64BA}" type="presParOf" srcId="{7C2D0245-E66E-4CBC-9E81-2E57CEA79CC1}" destId="{51F75EEF-DF07-45AC-85CA-7EC58AFA4A18}" srcOrd="0" destOrd="0" presId="urn:microsoft.com/office/officeart/2005/8/layout/chevron2"/>
    <dgm:cxn modelId="{EF86EA5A-B2AD-4EA1-AA29-3DD6A54B2B33}" type="presParOf" srcId="{7C2D0245-E66E-4CBC-9E81-2E57CEA79CC1}" destId="{56906D2D-BD37-412F-9007-4ECDE15566C0}" srcOrd="1" destOrd="0" presId="urn:microsoft.com/office/officeart/2005/8/layout/chevron2"/>
    <dgm:cxn modelId="{2ED8B401-4652-41BD-87AD-FA11DD0E69BF}" type="presParOf" srcId="{017638BF-4EB8-4442-A095-13053A28750B}" destId="{DF3971F4-7471-4175-8C08-74C5175C9B34}" srcOrd="3" destOrd="0" presId="urn:microsoft.com/office/officeart/2005/8/layout/chevron2"/>
    <dgm:cxn modelId="{B63C729C-5A31-4843-BA89-0399E0F6DCC9}" type="presParOf" srcId="{017638BF-4EB8-4442-A095-13053A28750B}" destId="{D8EB4F86-C743-499C-8A53-31BEAD6AD795}" srcOrd="4" destOrd="0" presId="urn:microsoft.com/office/officeart/2005/8/layout/chevron2"/>
    <dgm:cxn modelId="{6588B992-D055-412E-A6DD-1704A4ACF71C}" type="presParOf" srcId="{D8EB4F86-C743-499C-8A53-31BEAD6AD795}" destId="{79943E4F-7523-4218-B493-94AA3F5B5B7A}" srcOrd="0" destOrd="0" presId="urn:microsoft.com/office/officeart/2005/8/layout/chevron2"/>
    <dgm:cxn modelId="{531864BC-D32D-4229-BC83-A41B704F8FE2}" type="presParOf" srcId="{D8EB4F86-C743-499C-8A53-31BEAD6AD795}" destId="{BA9CB024-3A18-4EAD-820D-CDA87EDB34B3}" srcOrd="1" destOrd="0" presId="urn:microsoft.com/office/officeart/2005/8/layout/chevron2"/>
    <dgm:cxn modelId="{7B101D5D-1367-4F00-8735-F3E10417FA49}" type="presParOf" srcId="{017638BF-4EB8-4442-A095-13053A28750B}" destId="{8121DE09-8597-4073-9CB3-3927A5E524FE}" srcOrd="5" destOrd="0" presId="urn:microsoft.com/office/officeart/2005/8/layout/chevron2"/>
    <dgm:cxn modelId="{E9E78805-8FFB-4665-8FBA-EAF3784ABB7C}" type="presParOf" srcId="{017638BF-4EB8-4442-A095-13053A28750B}" destId="{786E192C-9067-4EFF-B4B2-09BA56BB5AE5}" srcOrd="6" destOrd="0" presId="urn:microsoft.com/office/officeart/2005/8/layout/chevron2"/>
    <dgm:cxn modelId="{D4A605CB-5DAF-4B8D-B4A8-C060F943EEB0}" type="presParOf" srcId="{786E192C-9067-4EFF-B4B2-09BA56BB5AE5}" destId="{F0344AB1-CF60-4BFD-96BF-7E9E147FAED2}" srcOrd="0" destOrd="0" presId="urn:microsoft.com/office/officeart/2005/8/layout/chevron2"/>
    <dgm:cxn modelId="{5F63110B-9224-49EA-88AD-FCD64B3708F6}" type="presParOf" srcId="{786E192C-9067-4EFF-B4B2-09BA56BB5AE5}" destId="{529C439C-804A-444A-8B94-9587DDCD169E}" srcOrd="1" destOrd="0" presId="urn:microsoft.com/office/officeart/2005/8/layout/chevron2"/>
    <dgm:cxn modelId="{F9BFA6CD-CB03-4D9D-9B18-6F2EF65574E9}" type="presParOf" srcId="{017638BF-4EB8-4442-A095-13053A28750B}" destId="{7262BDC1-96B5-46BF-83DC-08A4B443646F}" srcOrd="7" destOrd="0" presId="urn:microsoft.com/office/officeart/2005/8/layout/chevron2"/>
    <dgm:cxn modelId="{47B88E09-6D9C-4034-9F73-5AAB0D550856}" type="presParOf" srcId="{017638BF-4EB8-4442-A095-13053A28750B}" destId="{8BA8CE22-A4F3-41CE-8B17-B312C7371257}" srcOrd="8" destOrd="0" presId="urn:microsoft.com/office/officeart/2005/8/layout/chevron2"/>
    <dgm:cxn modelId="{75CCE47C-EC19-445D-8138-90D07C4BB950}" type="presParOf" srcId="{8BA8CE22-A4F3-41CE-8B17-B312C7371257}" destId="{3C990723-08B2-46D0-A094-F7F54CCBE610}" srcOrd="0" destOrd="0" presId="urn:microsoft.com/office/officeart/2005/8/layout/chevron2"/>
    <dgm:cxn modelId="{E3D89665-D7CF-4EC5-A038-A22BE8829771}" type="presParOf" srcId="{8BA8CE22-A4F3-41CE-8B17-B312C7371257}" destId="{7CFDDD82-8632-48DD-B31A-27FC296C79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7889C8-8877-4BFE-8B95-CD7100294E5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FA0A2A0-3C23-480C-89A1-C15F8A696D10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необходимость </a:t>
          </a:r>
          <a:r>
            <a:rPr lang="ru-RU" dirty="0" smtClean="0">
              <a:solidFill>
                <a:schemeClr val="bg1"/>
              </a:solidFill>
            </a:rPr>
            <a:t>выбора вариантов реализации ФГОС СОО с учетом особенностей </a:t>
          </a:r>
          <a:r>
            <a:rPr lang="ru-RU" dirty="0" smtClean="0">
              <a:solidFill>
                <a:schemeClr val="bg1"/>
              </a:solidFill>
            </a:rPr>
            <a:t> территории</a:t>
          </a:r>
          <a:endParaRPr lang="ru-RU" dirty="0">
            <a:solidFill>
              <a:schemeClr val="bg1"/>
            </a:solidFill>
          </a:endParaRPr>
        </a:p>
      </dgm:t>
    </dgm:pt>
    <dgm:pt modelId="{36EA71B6-4DB9-4E94-BDC1-217DF8A576A8}" type="parTrans" cxnId="{DF78E2C7-F5AC-484C-9D49-C5ECABF1BD3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081D0B-D507-48BD-ACBD-83D1CC4CCAC7}" type="sibTrans" cxnId="{DF78E2C7-F5AC-484C-9D49-C5ECABF1BD3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662627-6962-499E-9B00-16F71220AD5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инициирование </a:t>
          </a:r>
          <a:r>
            <a:rPr lang="ru-RU" dirty="0" smtClean="0">
              <a:solidFill>
                <a:schemeClr val="tx1"/>
              </a:solidFill>
            </a:rPr>
            <a:t>объединений педагогов в рабочие/исследовательские группы по направленности актуальных проблем, таких как, профильность, ИУП, социальные практики, индивидуальное проектирование  и т.п.</a:t>
          </a:r>
          <a:endParaRPr lang="ru-RU" dirty="0">
            <a:solidFill>
              <a:schemeClr val="tx1"/>
            </a:solidFill>
          </a:endParaRPr>
        </a:p>
      </dgm:t>
    </dgm:pt>
    <dgm:pt modelId="{1A93DBBB-C1CB-4CEC-A374-240AB599E9D7}" type="parTrans" cxnId="{9FE2B1F2-D0C2-48C1-9398-FADFFFC01AF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F86FF6F-D6CF-43C3-8AF8-F80B7555BD7C}" type="sibTrans" cxnId="{9FE2B1F2-D0C2-48C1-9398-FADFFFC01AF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E89C491-053C-4BDB-97B4-5BCEC7C82DDB}" type="pres">
      <dgm:prSet presAssocID="{927889C8-8877-4BFE-8B95-CD7100294E5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FBA923F-4D64-4906-9D0F-F7D0D2291AD2}" type="pres">
      <dgm:prSet presAssocID="{927889C8-8877-4BFE-8B95-CD7100294E5D}" presName="Name1" presStyleCnt="0"/>
      <dgm:spPr/>
    </dgm:pt>
    <dgm:pt modelId="{2B4CF2B2-0358-4363-A702-015C918AC913}" type="pres">
      <dgm:prSet presAssocID="{927889C8-8877-4BFE-8B95-CD7100294E5D}" presName="cycle" presStyleCnt="0"/>
      <dgm:spPr/>
    </dgm:pt>
    <dgm:pt modelId="{60A747FA-70D3-449F-8BAB-3A3DF6D40D07}" type="pres">
      <dgm:prSet presAssocID="{927889C8-8877-4BFE-8B95-CD7100294E5D}" presName="srcNode" presStyleLbl="node1" presStyleIdx="0" presStyleCnt="2"/>
      <dgm:spPr/>
    </dgm:pt>
    <dgm:pt modelId="{55A31B6E-0109-47B7-9849-1B0BDFD482FC}" type="pres">
      <dgm:prSet presAssocID="{927889C8-8877-4BFE-8B95-CD7100294E5D}" presName="conn" presStyleLbl="parChTrans1D2" presStyleIdx="0" presStyleCnt="1"/>
      <dgm:spPr/>
      <dgm:t>
        <a:bodyPr/>
        <a:lstStyle/>
        <a:p>
          <a:endParaRPr lang="ru-RU"/>
        </a:p>
      </dgm:t>
    </dgm:pt>
    <dgm:pt modelId="{9305306C-9879-4003-B2A1-A50D57A8D0EF}" type="pres">
      <dgm:prSet presAssocID="{927889C8-8877-4BFE-8B95-CD7100294E5D}" presName="extraNode" presStyleLbl="node1" presStyleIdx="0" presStyleCnt="2"/>
      <dgm:spPr/>
    </dgm:pt>
    <dgm:pt modelId="{B24862F4-9B30-4A05-B1F2-A686DD3BF294}" type="pres">
      <dgm:prSet presAssocID="{927889C8-8877-4BFE-8B95-CD7100294E5D}" presName="dstNode" presStyleLbl="node1" presStyleIdx="0" presStyleCnt="2"/>
      <dgm:spPr/>
    </dgm:pt>
    <dgm:pt modelId="{45AACFD3-AB97-48BB-8C42-4765322FC127}" type="pres">
      <dgm:prSet presAssocID="{0FA0A2A0-3C23-480C-89A1-C15F8A696D1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A3B14-D488-411E-93B5-5ADF638B1543}" type="pres">
      <dgm:prSet presAssocID="{0FA0A2A0-3C23-480C-89A1-C15F8A696D10}" presName="accent_1" presStyleCnt="0"/>
      <dgm:spPr/>
    </dgm:pt>
    <dgm:pt modelId="{E521E2C2-7D5E-4311-A70F-D2ACECD8102A}" type="pres">
      <dgm:prSet presAssocID="{0FA0A2A0-3C23-480C-89A1-C15F8A696D10}" presName="accentRepeatNode" presStyleLbl="solidFgAcc1" presStyleIdx="0" presStyleCnt="2"/>
      <dgm:spPr/>
    </dgm:pt>
    <dgm:pt modelId="{A364B5BE-658F-4E57-AF71-0C8190B320D1}" type="pres">
      <dgm:prSet presAssocID="{FD662627-6962-499E-9B00-16F71220AD5D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37B26-39C7-4850-BA35-072586FB7DE8}" type="pres">
      <dgm:prSet presAssocID="{FD662627-6962-499E-9B00-16F71220AD5D}" presName="accent_2" presStyleCnt="0"/>
      <dgm:spPr/>
    </dgm:pt>
    <dgm:pt modelId="{8C0D862D-BFF8-42D1-ACCA-3C0144D8BF72}" type="pres">
      <dgm:prSet presAssocID="{FD662627-6962-499E-9B00-16F71220AD5D}" presName="accentRepeatNode" presStyleLbl="solidFgAcc1" presStyleIdx="1" presStyleCnt="2"/>
      <dgm:spPr/>
    </dgm:pt>
  </dgm:ptLst>
  <dgm:cxnLst>
    <dgm:cxn modelId="{79161C81-30C7-49F8-8BA9-E30C8CFE6160}" type="presOf" srcId="{927889C8-8877-4BFE-8B95-CD7100294E5D}" destId="{AE89C491-053C-4BDB-97B4-5BCEC7C82DDB}" srcOrd="0" destOrd="0" presId="urn:microsoft.com/office/officeart/2008/layout/VerticalCurvedList"/>
    <dgm:cxn modelId="{0FB17ACE-55BF-436B-850E-0BA4E9765A15}" type="presOf" srcId="{FD662627-6962-499E-9B00-16F71220AD5D}" destId="{A364B5BE-658F-4E57-AF71-0C8190B320D1}" srcOrd="0" destOrd="0" presId="urn:microsoft.com/office/officeart/2008/layout/VerticalCurvedList"/>
    <dgm:cxn modelId="{DF78E2C7-F5AC-484C-9D49-C5ECABF1BD30}" srcId="{927889C8-8877-4BFE-8B95-CD7100294E5D}" destId="{0FA0A2A0-3C23-480C-89A1-C15F8A696D10}" srcOrd="0" destOrd="0" parTransId="{36EA71B6-4DB9-4E94-BDC1-217DF8A576A8}" sibTransId="{0E081D0B-D507-48BD-ACBD-83D1CC4CCAC7}"/>
    <dgm:cxn modelId="{B91CB558-FA4C-4538-8FCF-B85531046F28}" type="presOf" srcId="{0FA0A2A0-3C23-480C-89A1-C15F8A696D10}" destId="{45AACFD3-AB97-48BB-8C42-4765322FC127}" srcOrd="0" destOrd="0" presId="urn:microsoft.com/office/officeart/2008/layout/VerticalCurvedList"/>
    <dgm:cxn modelId="{9FE2B1F2-D0C2-48C1-9398-FADFFFC01AF3}" srcId="{927889C8-8877-4BFE-8B95-CD7100294E5D}" destId="{FD662627-6962-499E-9B00-16F71220AD5D}" srcOrd="1" destOrd="0" parTransId="{1A93DBBB-C1CB-4CEC-A374-240AB599E9D7}" sibTransId="{BF86FF6F-D6CF-43C3-8AF8-F80B7555BD7C}"/>
    <dgm:cxn modelId="{A9188086-FAD2-4813-9259-C66D287A8301}" type="presOf" srcId="{0E081D0B-D507-48BD-ACBD-83D1CC4CCAC7}" destId="{55A31B6E-0109-47B7-9849-1B0BDFD482FC}" srcOrd="0" destOrd="0" presId="urn:microsoft.com/office/officeart/2008/layout/VerticalCurvedList"/>
    <dgm:cxn modelId="{DC97AE1F-F46F-4F53-A342-1CE37A589F65}" type="presParOf" srcId="{AE89C491-053C-4BDB-97B4-5BCEC7C82DDB}" destId="{3FBA923F-4D64-4906-9D0F-F7D0D2291AD2}" srcOrd="0" destOrd="0" presId="urn:microsoft.com/office/officeart/2008/layout/VerticalCurvedList"/>
    <dgm:cxn modelId="{697FF983-9528-4EF0-AE97-4B16F59C0465}" type="presParOf" srcId="{3FBA923F-4D64-4906-9D0F-F7D0D2291AD2}" destId="{2B4CF2B2-0358-4363-A702-015C918AC913}" srcOrd="0" destOrd="0" presId="urn:microsoft.com/office/officeart/2008/layout/VerticalCurvedList"/>
    <dgm:cxn modelId="{BF2C1DA4-962A-4959-881A-392F04846EBC}" type="presParOf" srcId="{2B4CF2B2-0358-4363-A702-015C918AC913}" destId="{60A747FA-70D3-449F-8BAB-3A3DF6D40D07}" srcOrd="0" destOrd="0" presId="urn:microsoft.com/office/officeart/2008/layout/VerticalCurvedList"/>
    <dgm:cxn modelId="{C8791F4F-23DC-4474-AC39-C5700F359756}" type="presParOf" srcId="{2B4CF2B2-0358-4363-A702-015C918AC913}" destId="{55A31B6E-0109-47B7-9849-1B0BDFD482FC}" srcOrd="1" destOrd="0" presId="urn:microsoft.com/office/officeart/2008/layout/VerticalCurvedList"/>
    <dgm:cxn modelId="{AD75240A-EF9B-4A4E-BC05-32FD394E47AA}" type="presParOf" srcId="{2B4CF2B2-0358-4363-A702-015C918AC913}" destId="{9305306C-9879-4003-B2A1-A50D57A8D0EF}" srcOrd="2" destOrd="0" presId="urn:microsoft.com/office/officeart/2008/layout/VerticalCurvedList"/>
    <dgm:cxn modelId="{E5BF9328-CDEC-48B8-AA97-FD810676B5FA}" type="presParOf" srcId="{2B4CF2B2-0358-4363-A702-015C918AC913}" destId="{B24862F4-9B30-4A05-B1F2-A686DD3BF294}" srcOrd="3" destOrd="0" presId="urn:microsoft.com/office/officeart/2008/layout/VerticalCurvedList"/>
    <dgm:cxn modelId="{A66C2B7A-F977-42B6-AF4C-307D51C1C412}" type="presParOf" srcId="{3FBA923F-4D64-4906-9D0F-F7D0D2291AD2}" destId="{45AACFD3-AB97-48BB-8C42-4765322FC127}" srcOrd="1" destOrd="0" presId="urn:microsoft.com/office/officeart/2008/layout/VerticalCurvedList"/>
    <dgm:cxn modelId="{0147A675-C951-44F6-BA04-3728A76F7C8E}" type="presParOf" srcId="{3FBA923F-4D64-4906-9D0F-F7D0D2291AD2}" destId="{981A3B14-D488-411E-93B5-5ADF638B1543}" srcOrd="2" destOrd="0" presId="urn:microsoft.com/office/officeart/2008/layout/VerticalCurvedList"/>
    <dgm:cxn modelId="{72C6F7C4-D7B2-43E7-A394-4B7B8AF692CE}" type="presParOf" srcId="{981A3B14-D488-411E-93B5-5ADF638B1543}" destId="{E521E2C2-7D5E-4311-A70F-D2ACECD8102A}" srcOrd="0" destOrd="0" presId="urn:microsoft.com/office/officeart/2008/layout/VerticalCurvedList"/>
    <dgm:cxn modelId="{BEFF3ADF-2B95-42DA-9346-AC96106475C1}" type="presParOf" srcId="{3FBA923F-4D64-4906-9D0F-F7D0D2291AD2}" destId="{A364B5BE-658F-4E57-AF71-0C8190B320D1}" srcOrd="3" destOrd="0" presId="urn:microsoft.com/office/officeart/2008/layout/VerticalCurvedList"/>
    <dgm:cxn modelId="{3B6CFAA8-054E-4056-AE7E-E8958147379E}" type="presParOf" srcId="{3FBA923F-4D64-4906-9D0F-F7D0D2291AD2}" destId="{E7037B26-39C7-4850-BA35-072586FB7DE8}" srcOrd="4" destOrd="0" presId="urn:microsoft.com/office/officeart/2008/layout/VerticalCurvedList"/>
    <dgm:cxn modelId="{4633A2C5-5301-4D89-B766-516CE8340EEE}" type="presParOf" srcId="{E7037B26-39C7-4850-BA35-072586FB7DE8}" destId="{8C0D862D-BFF8-42D1-ACCA-3C0144D8BF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EBE577-B775-400A-B80B-E4327C809F5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1CC4F4B-C835-4C49-A824-ADEED899D05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необходимость </a:t>
          </a:r>
          <a:r>
            <a:rPr lang="ru-RU" dirty="0" smtClean="0">
              <a:solidFill>
                <a:schemeClr val="bg1"/>
              </a:solidFill>
            </a:rPr>
            <a:t>обеспечения условий для организации сетевого партнерства (выбор различных моделей актуальных для конкретной школы с учетом инфраструктуры территории</a:t>
          </a:r>
          <a:r>
            <a:rPr lang="ru-RU" dirty="0" smtClean="0">
              <a:solidFill>
                <a:schemeClr val="bg1"/>
              </a:solidFill>
            </a:rPr>
            <a:t>)</a:t>
          </a:r>
          <a:endParaRPr lang="ru-RU" dirty="0">
            <a:solidFill>
              <a:schemeClr val="bg1"/>
            </a:solidFill>
          </a:endParaRPr>
        </a:p>
      </dgm:t>
    </dgm:pt>
    <dgm:pt modelId="{344DC5AA-C665-45D8-951F-1D20DAA6E2A6}" type="parTrans" cxnId="{0E96D99E-663C-471F-9236-2C1FE703F25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D160731-B27C-4DF2-9FF5-A0DEC12F3961}" type="sibTrans" cxnId="{0E96D99E-663C-471F-9236-2C1FE703F25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2CCB55B-89A3-453D-BCAE-748B5321029C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проведение </a:t>
          </a:r>
          <a:r>
            <a:rPr lang="ru-RU" dirty="0" smtClean="0">
              <a:solidFill>
                <a:schemeClr val="tx1"/>
              </a:solidFill>
            </a:rPr>
            <a:t>своевременной информационно-разъяснительной  работы с обучающимися, родителями и педагогами с возможностью получения обратной связи</a:t>
          </a:r>
          <a:endParaRPr lang="ru-RU" dirty="0">
            <a:solidFill>
              <a:schemeClr val="tx1"/>
            </a:solidFill>
          </a:endParaRPr>
        </a:p>
      </dgm:t>
    </dgm:pt>
    <dgm:pt modelId="{051384DA-F976-430E-A601-B93A10FE0145}" type="parTrans" cxnId="{02D110A8-45DF-4286-9606-E3E659CAD0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FC4170-AB2E-4C26-B27B-39F463DD1925}" type="sibTrans" cxnId="{02D110A8-45DF-4286-9606-E3E659CAD0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9806C7-9258-4FB6-8876-00BDEB63B8D2}" type="pres">
      <dgm:prSet presAssocID="{23EBE577-B775-400A-B80B-E4327C809F5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297D517-D8FF-4EEE-B7A8-9A0D40C0C9CF}" type="pres">
      <dgm:prSet presAssocID="{23EBE577-B775-400A-B80B-E4327C809F50}" presName="Name1" presStyleCnt="0"/>
      <dgm:spPr/>
    </dgm:pt>
    <dgm:pt modelId="{1C0A56F0-C8F1-4DBC-9ACA-CCA50CF79A12}" type="pres">
      <dgm:prSet presAssocID="{23EBE577-B775-400A-B80B-E4327C809F50}" presName="cycle" presStyleCnt="0"/>
      <dgm:spPr/>
    </dgm:pt>
    <dgm:pt modelId="{AAC4C48E-FE34-45DB-9F82-98C97FE278A0}" type="pres">
      <dgm:prSet presAssocID="{23EBE577-B775-400A-B80B-E4327C809F50}" presName="srcNode" presStyleLbl="node1" presStyleIdx="0" presStyleCnt="2"/>
      <dgm:spPr/>
    </dgm:pt>
    <dgm:pt modelId="{233BB2BB-4DD0-4D1D-8B50-56D0DBFB426C}" type="pres">
      <dgm:prSet presAssocID="{23EBE577-B775-400A-B80B-E4327C809F50}" presName="conn" presStyleLbl="parChTrans1D2" presStyleIdx="0" presStyleCnt="1"/>
      <dgm:spPr/>
      <dgm:t>
        <a:bodyPr/>
        <a:lstStyle/>
        <a:p>
          <a:endParaRPr lang="ru-RU"/>
        </a:p>
      </dgm:t>
    </dgm:pt>
    <dgm:pt modelId="{F79257AB-1A0F-4EEA-BF75-477A92D17FC1}" type="pres">
      <dgm:prSet presAssocID="{23EBE577-B775-400A-B80B-E4327C809F50}" presName="extraNode" presStyleLbl="node1" presStyleIdx="0" presStyleCnt="2"/>
      <dgm:spPr/>
    </dgm:pt>
    <dgm:pt modelId="{F64BAC89-A21E-468E-83DF-9C69C26087C7}" type="pres">
      <dgm:prSet presAssocID="{23EBE577-B775-400A-B80B-E4327C809F50}" presName="dstNode" presStyleLbl="node1" presStyleIdx="0" presStyleCnt="2"/>
      <dgm:spPr/>
    </dgm:pt>
    <dgm:pt modelId="{BE4B3771-CD0C-42F0-A528-72A096A0E1A3}" type="pres">
      <dgm:prSet presAssocID="{01CC4F4B-C835-4C49-A824-ADEED899D05C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8D4C4-432B-4379-9BA9-D6E1C403EAF5}" type="pres">
      <dgm:prSet presAssocID="{01CC4F4B-C835-4C49-A824-ADEED899D05C}" presName="accent_1" presStyleCnt="0"/>
      <dgm:spPr/>
    </dgm:pt>
    <dgm:pt modelId="{3A6BBADF-9262-4007-BAE9-DF74E0BD9B4F}" type="pres">
      <dgm:prSet presAssocID="{01CC4F4B-C835-4C49-A824-ADEED899D05C}" presName="accentRepeatNode" presStyleLbl="solidFgAcc1" presStyleIdx="0" presStyleCnt="2"/>
      <dgm:spPr/>
    </dgm:pt>
    <dgm:pt modelId="{91F79A4C-677F-4617-930A-7DA195A8FF55}" type="pres">
      <dgm:prSet presAssocID="{E2CCB55B-89A3-453D-BCAE-748B5321029C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F5BA0-7E3F-4EF7-87C6-1957F9762F8E}" type="pres">
      <dgm:prSet presAssocID="{E2CCB55B-89A3-453D-BCAE-748B5321029C}" presName="accent_2" presStyleCnt="0"/>
      <dgm:spPr/>
    </dgm:pt>
    <dgm:pt modelId="{DFAC4802-0695-4A1F-B20C-6B472C1189F6}" type="pres">
      <dgm:prSet presAssocID="{E2CCB55B-89A3-453D-BCAE-748B5321029C}" presName="accentRepeatNode" presStyleLbl="solidFgAcc1" presStyleIdx="1" presStyleCnt="2"/>
      <dgm:spPr/>
    </dgm:pt>
  </dgm:ptLst>
  <dgm:cxnLst>
    <dgm:cxn modelId="{A7FA1E8D-CD44-4469-AC69-C4B9E0783504}" type="presOf" srcId="{8D160731-B27C-4DF2-9FF5-A0DEC12F3961}" destId="{233BB2BB-4DD0-4D1D-8B50-56D0DBFB426C}" srcOrd="0" destOrd="0" presId="urn:microsoft.com/office/officeart/2008/layout/VerticalCurvedList"/>
    <dgm:cxn modelId="{02D110A8-45DF-4286-9606-E3E659CAD012}" srcId="{23EBE577-B775-400A-B80B-E4327C809F50}" destId="{E2CCB55B-89A3-453D-BCAE-748B5321029C}" srcOrd="1" destOrd="0" parTransId="{051384DA-F976-430E-A601-B93A10FE0145}" sibTransId="{51FC4170-AB2E-4C26-B27B-39F463DD1925}"/>
    <dgm:cxn modelId="{173F2FFB-169E-46AC-893A-2798F0E8103D}" type="presOf" srcId="{23EBE577-B775-400A-B80B-E4327C809F50}" destId="{1D9806C7-9258-4FB6-8876-00BDEB63B8D2}" srcOrd="0" destOrd="0" presId="urn:microsoft.com/office/officeart/2008/layout/VerticalCurvedList"/>
    <dgm:cxn modelId="{D006DFFA-BC63-4770-AEB5-7746A5D6A521}" type="presOf" srcId="{01CC4F4B-C835-4C49-A824-ADEED899D05C}" destId="{BE4B3771-CD0C-42F0-A528-72A096A0E1A3}" srcOrd="0" destOrd="0" presId="urn:microsoft.com/office/officeart/2008/layout/VerticalCurvedList"/>
    <dgm:cxn modelId="{A4D04609-7F44-493A-BADC-43F45853C75C}" type="presOf" srcId="{E2CCB55B-89A3-453D-BCAE-748B5321029C}" destId="{91F79A4C-677F-4617-930A-7DA195A8FF55}" srcOrd="0" destOrd="0" presId="urn:microsoft.com/office/officeart/2008/layout/VerticalCurvedList"/>
    <dgm:cxn modelId="{0E96D99E-663C-471F-9236-2C1FE703F259}" srcId="{23EBE577-B775-400A-B80B-E4327C809F50}" destId="{01CC4F4B-C835-4C49-A824-ADEED899D05C}" srcOrd="0" destOrd="0" parTransId="{344DC5AA-C665-45D8-951F-1D20DAA6E2A6}" sibTransId="{8D160731-B27C-4DF2-9FF5-A0DEC12F3961}"/>
    <dgm:cxn modelId="{9498B7F8-C25C-4698-A002-3FDA0CB6976D}" type="presParOf" srcId="{1D9806C7-9258-4FB6-8876-00BDEB63B8D2}" destId="{0297D517-D8FF-4EEE-B7A8-9A0D40C0C9CF}" srcOrd="0" destOrd="0" presId="urn:microsoft.com/office/officeart/2008/layout/VerticalCurvedList"/>
    <dgm:cxn modelId="{21AD6964-EE9B-485E-BF09-2A2C0174A07E}" type="presParOf" srcId="{0297D517-D8FF-4EEE-B7A8-9A0D40C0C9CF}" destId="{1C0A56F0-C8F1-4DBC-9ACA-CCA50CF79A12}" srcOrd="0" destOrd="0" presId="urn:microsoft.com/office/officeart/2008/layout/VerticalCurvedList"/>
    <dgm:cxn modelId="{41695C18-CA07-41C8-877B-A218C0C86EFE}" type="presParOf" srcId="{1C0A56F0-C8F1-4DBC-9ACA-CCA50CF79A12}" destId="{AAC4C48E-FE34-45DB-9F82-98C97FE278A0}" srcOrd="0" destOrd="0" presId="urn:microsoft.com/office/officeart/2008/layout/VerticalCurvedList"/>
    <dgm:cxn modelId="{7D6CB593-E777-4CFB-AAD4-33005A293B9E}" type="presParOf" srcId="{1C0A56F0-C8F1-4DBC-9ACA-CCA50CF79A12}" destId="{233BB2BB-4DD0-4D1D-8B50-56D0DBFB426C}" srcOrd="1" destOrd="0" presId="urn:microsoft.com/office/officeart/2008/layout/VerticalCurvedList"/>
    <dgm:cxn modelId="{6723DB55-5222-4272-89D1-3669DAB36AC3}" type="presParOf" srcId="{1C0A56F0-C8F1-4DBC-9ACA-CCA50CF79A12}" destId="{F79257AB-1A0F-4EEA-BF75-477A92D17FC1}" srcOrd="2" destOrd="0" presId="urn:microsoft.com/office/officeart/2008/layout/VerticalCurvedList"/>
    <dgm:cxn modelId="{C62082F7-E5C3-420E-9460-CFF38B3011B8}" type="presParOf" srcId="{1C0A56F0-C8F1-4DBC-9ACA-CCA50CF79A12}" destId="{F64BAC89-A21E-468E-83DF-9C69C26087C7}" srcOrd="3" destOrd="0" presId="urn:microsoft.com/office/officeart/2008/layout/VerticalCurvedList"/>
    <dgm:cxn modelId="{0F4B8274-73B0-4D7C-9F8B-93F851873F35}" type="presParOf" srcId="{0297D517-D8FF-4EEE-B7A8-9A0D40C0C9CF}" destId="{BE4B3771-CD0C-42F0-A528-72A096A0E1A3}" srcOrd="1" destOrd="0" presId="urn:microsoft.com/office/officeart/2008/layout/VerticalCurvedList"/>
    <dgm:cxn modelId="{1576EF36-F05A-4E8C-8DC8-B902F3C0C3B0}" type="presParOf" srcId="{0297D517-D8FF-4EEE-B7A8-9A0D40C0C9CF}" destId="{F6A8D4C4-432B-4379-9BA9-D6E1C403EAF5}" srcOrd="2" destOrd="0" presId="urn:microsoft.com/office/officeart/2008/layout/VerticalCurvedList"/>
    <dgm:cxn modelId="{8B18EF4D-5983-4FB9-9FD4-145A2734CBE6}" type="presParOf" srcId="{F6A8D4C4-432B-4379-9BA9-D6E1C403EAF5}" destId="{3A6BBADF-9262-4007-BAE9-DF74E0BD9B4F}" srcOrd="0" destOrd="0" presId="urn:microsoft.com/office/officeart/2008/layout/VerticalCurvedList"/>
    <dgm:cxn modelId="{8D9FF3DB-8150-42E9-B3D9-BD6843F56F80}" type="presParOf" srcId="{0297D517-D8FF-4EEE-B7A8-9A0D40C0C9CF}" destId="{91F79A4C-677F-4617-930A-7DA195A8FF55}" srcOrd="3" destOrd="0" presId="urn:microsoft.com/office/officeart/2008/layout/VerticalCurvedList"/>
    <dgm:cxn modelId="{66A05450-5136-458E-BB8C-D1291BFB18C8}" type="presParOf" srcId="{0297D517-D8FF-4EEE-B7A8-9A0D40C0C9CF}" destId="{04AF5BA0-7E3F-4EF7-87C6-1957F9762F8E}" srcOrd="4" destOrd="0" presId="urn:microsoft.com/office/officeart/2008/layout/VerticalCurvedList"/>
    <dgm:cxn modelId="{A3980839-7CC7-44D7-A5D6-FA69F88F93B8}" type="presParOf" srcId="{04AF5BA0-7E3F-4EF7-87C6-1957F9762F8E}" destId="{DFAC4802-0695-4A1F-B20C-6B472C1189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152AC-E431-42F9-89D5-C39C33AE525D}">
      <dsp:nvSpPr>
        <dsp:cNvPr id="0" name=""/>
        <dsp:cNvSpPr/>
      </dsp:nvSpPr>
      <dsp:spPr>
        <a:xfrm>
          <a:off x="-5694102" y="-871601"/>
          <a:ext cx="6779259" cy="6779259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76168-43AA-4E42-A3FA-F5A04A82D0B0}">
      <dsp:nvSpPr>
        <dsp:cNvPr id="0" name=""/>
        <dsp:cNvSpPr/>
      </dsp:nvSpPr>
      <dsp:spPr>
        <a:xfrm>
          <a:off x="474362" y="314652"/>
          <a:ext cx="8489434" cy="629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83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>
              <a:solidFill>
                <a:schemeClr val="tx1"/>
              </a:solidFill>
            </a:rPr>
            <a:t>возможность использования современных технологий и средств обучения</a:t>
          </a:r>
        </a:p>
      </dsp:txBody>
      <dsp:txXfrm>
        <a:off x="474362" y="314652"/>
        <a:ext cx="8489434" cy="629708"/>
      </dsp:txXfrm>
    </dsp:sp>
    <dsp:sp modelId="{4CD8FA86-4D0E-49BC-87C9-79615A513A1C}">
      <dsp:nvSpPr>
        <dsp:cNvPr id="0" name=""/>
        <dsp:cNvSpPr/>
      </dsp:nvSpPr>
      <dsp:spPr>
        <a:xfrm>
          <a:off x="80794" y="235939"/>
          <a:ext cx="787135" cy="787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4559B-AEED-4B58-991A-5F713AEE077D}">
      <dsp:nvSpPr>
        <dsp:cNvPr id="0" name=""/>
        <dsp:cNvSpPr/>
      </dsp:nvSpPr>
      <dsp:spPr>
        <a:xfrm>
          <a:off x="925592" y="1258913"/>
          <a:ext cx="8038204" cy="629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83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>
              <a:solidFill>
                <a:schemeClr val="tx1"/>
              </a:solidFill>
            </a:rPr>
            <a:t>выбор учеником удобного и подходящего ему времени, места и темпа обучения</a:t>
          </a:r>
        </a:p>
      </dsp:txBody>
      <dsp:txXfrm>
        <a:off x="925592" y="1258913"/>
        <a:ext cx="8038204" cy="629708"/>
      </dsp:txXfrm>
    </dsp:sp>
    <dsp:sp modelId="{890918FE-64A2-4694-A027-931D682A698F}">
      <dsp:nvSpPr>
        <dsp:cNvPr id="0" name=""/>
        <dsp:cNvSpPr/>
      </dsp:nvSpPr>
      <dsp:spPr>
        <a:xfrm>
          <a:off x="532024" y="1180199"/>
          <a:ext cx="787135" cy="787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82F14-0919-48F6-9DC1-FC92D7F28106}">
      <dsp:nvSpPr>
        <dsp:cNvPr id="0" name=""/>
        <dsp:cNvSpPr/>
      </dsp:nvSpPr>
      <dsp:spPr>
        <a:xfrm>
          <a:off x="1064084" y="2203173"/>
          <a:ext cx="7899712" cy="629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83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>
              <a:solidFill>
                <a:schemeClr val="tx1"/>
              </a:solidFill>
            </a:rPr>
            <a:t>возможность </a:t>
          </a:r>
          <a:r>
            <a:rPr lang="ru-RU" sz="1900" b="0" kern="1200" dirty="0" smtClean="0">
              <a:solidFill>
                <a:schemeClr val="tx1"/>
              </a:solidFill>
            </a:rPr>
            <a:t>формирования </a:t>
          </a:r>
          <a:r>
            <a:rPr lang="ru-RU" sz="1900" b="0" kern="1200" dirty="0">
              <a:solidFill>
                <a:schemeClr val="tx1"/>
              </a:solidFill>
            </a:rPr>
            <a:t>индивидуального учебного плана</a:t>
          </a:r>
        </a:p>
      </dsp:txBody>
      <dsp:txXfrm>
        <a:off x="1064084" y="2203173"/>
        <a:ext cx="7899712" cy="629708"/>
      </dsp:txXfrm>
    </dsp:sp>
    <dsp:sp modelId="{24B64D95-EB46-4DB6-9312-F271895EFA19}">
      <dsp:nvSpPr>
        <dsp:cNvPr id="0" name=""/>
        <dsp:cNvSpPr/>
      </dsp:nvSpPr>
      <dsp:spPr>
        <a:xfrm>
          <a:off x="670516" y="2124460"/>
          <a:ext cx="787135" cy="787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760AC-68E9-4F62-8AA2-B053DD732B82}">
      <dsp:nvSpPr>
        <dsp:cNvPr id="0" name=""/>
        <dsp:cNvSpPr/>
      </dsp:nvSpPr>
      <dsp:spPr>
        <a:xfrm>
          <a:off x="925592" y="3147434"/>
          <a:ext cx="8038204" cy="629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83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>
              <a:solidFill>
                <a:schemeClr val="tx1"/>
              </a:solidFill>
            </a:rPr>
            <a:t>изменение роли </a:t>
          </a:r>
          <a:r>
            <a:rPr lang="ru-RU" sz="1900" b="0" kern="1200" dirty="0" smtClean="0">
              <a:solidFill>
                <a:schemeClr val="tx1"/>
              </a:solidFill>
            </a:rPr>
            <a:t>преподавателя - координатор  </a:t>
          </a:r>
          <a:r>
            <a:rPr lang="ru-RU" sz="1900" b="0" kern="1200" dirty="0">
              <a:solidFill>
                <a:schemeClr val="tx1"/>
              </a:solidFill>
            </a:rPr>
            <a:t>познавательного процесса</a:t>
          </a:r>
        </a:p>
      </dsp:txBody>
      <dsp:txXfrm>
        <a:off x="925592" y="3147434"/>
        <a:ext cx="8038204" cy="629708"/>
      </dsp:txXfrm>
    </dsp:sp>
    <dsp:sp modelId="{0B2DAF20-3847-41C3-A18A-D5571F89C295}">
      <dsp:nvSpPr>
        <dsp:cNvPr id="0" name=""/>
        <dsp:cNvSpPr/>
      </dsp:nvSpPr>
      <dsp:spPr>
        <a:xfrm>
          <a:off x="532024" y="3068720"/>
          <a:ext cx="787135" cy="787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F5A4A-FF08-4817-8C85-C298EEFE556F}">
      <dsp:nvSpPr>
        <dsp:cNvPr id="0" name=""/>
        <dsp:cNvSpPr/>
      </dsp:nvSpPr>
      <dsp:spPr>
        <a:xfrm>
          <a:off x="474362" y="4091694"/>
          <a:ext cx="8489434" cy="629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83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>
              <a:solidFill>
                <a:schemeClr val="tx1"/>
              </a:solidFill>
            </a:rPr>
            <a:t>изменение роли обучающегося и развитие в нем самоорганизации, повышение навыков самостоятельной работы, мотивированности</a:t>
          </a:r>
          <a:endParaRPr lang="ru-RU" sz="1900" b="0" kern="1200" dirty="0">
            <a:solidFill>
              <a:schemeClr val="tx1"/>
            </a:solidFill>
          </a:endParaRPr>
        </a:p>
      </dsp:txBody>
      <dsp:txXfrm>
        <a:off x="474362" y="4091694"/>
        <a:ext cx="8489434" cy="629708"/>
      </dsp:txXfrm>
    </dsp:sp>
    <dsp:sp modelId="{A1498DBD-F75E-4BBD-AA9C-A5226EDA571C}">
      <dsp:nvSpPr>
        <dsp:cNvPr id="0" name=""/>
        <dsp:cNvSpPr/>
      </dsp:nvSpPr>
      <dsp:spPr>
        <a:xfrm>
          <a:off x="80794" y="4012981"/>
          <a:ext cx="787135" cy="787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2FA9C-7B3C-4131-AA1A-A424DD5D7A8D}">
      <dsp:nvSpPr>
        <dsp:cNvPr id="0" name=""/>
        <dsp:cNvSpPr/>
      </dsp:nvSpPr>
      <dsp:spPr>
        <a:xfrm>
          <a:off x="8207" y="2597"/>
          <a:ext cx="3644953" cy="11887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Большая вариативность </a:t>
          </a:r>
        </a:p>
      </dsp:txBody>
      <dsp:txXfrm>
        <a:off x="602569" y="2597"/>
        <a:ext cx="2456230" cy="1188723"/>
      </dsp:txXfrm>
    </dsp:sp>
    <dsp:sp modelId="{064FBC6E-C43E-4C24-AB83-71AEC1AE5492}">
      <dsp:nvSpPr>
        <dsp:cNvPr id="0" name=""/>
        <dsp:cNvSpPr/>
      </dsp:nvSpPr>
      <dsp:spPr>
        <a:xfrm>
          <a:off x="3266825" y="103639"/>
          <a:ext cx="3527831" cy="98664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Профильное образование</a:t>
          </a:r>
        </a:p>
      </dsp:txBody>
      <dsp:txXfrm>
        <a:off x="3760145" y="103639"/>
        <a:ext cx="2541191" cy="986640"/>
      </dsp:txXfrm>
    </dsp:sp>
    <dsp:sp modelId="{7E8BAF88-B320-482B-AA4D-225BE834C164}">
      <dsp:nvSpPr>
        <dsp:cNvPr id="0" name=""/>
        <dsp:cNvSpPr/>
      </dsp:nvSpPr>
      <dsp:spPr>
        <a:xfrm>
          <a:off x="6449332" y="103639"/>
          <a:ext cx="2466601" cy="986640"/>
        </a:xfrm>
        <a:prstGeom prst="chevron">
          <a:avLst/>
        </a:prstGeom>
        <a:solidFill>
          <a:schemeClr val="accent4">
            <a:tint val="40000"/>
            <a:alpha val="90000"/>
            <a:hueOff val="-789141"/>
            <a:satOff val="4431"/>
            <a:lumOff val="28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789141"/>
              <a:satOff val="4431"/>
              <a:lumOff val="2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Социальные практики, </a:t>
          </a:r>
          <a:r>
            <a:rPr lang="ru-RU" sz="1500" kern="1200" dirty="0" err="1"/>
            <a:t>профпробы</a:t>
          </a:r>
          <a:endParaRPr lang="ru-RU" sz="1500" kern="1200" dirty="0"/>
        </a:p>
      </dsp:txBody>
      <dsp:txXfrm>
        <a:off x="6942652" y="103639"/>
        <a:ext cx="1479961" cy="986640"/>
      </dsp:txXfrm>
    </dsp:sp>
    <dsp:sp modelId="{64BFD1DB-A1B5-4A8C-8657-3A152353F46C}">
      <dsp:nvSpPr>
        <dsp:cNvPr id="0" name=""/>
        <dsp:cNvSpPr/>
      </dsp:nvSpPr>
      <dsp:spPr>
        <a:xfrm>
          <a:off x="8207" y="1357742"/>
          <a:ext cx="3644953" cy="1188723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Широкий социальный контекст</a:t>
          </a:r>
        </a:p>
      </dsp:txBody>
      <dsp:txXfrm>
        <a:off x="602569" y="1357742"/>
        <a:ext cx="2456230" cy="1188723"/>
      </dsp:txXfrm>
    </dsp:sp>
    <dsp:sp modelId="{262F0189-D882-4D03-9EE0-2E24E18762F8}">
      <dsp:nvSpPr>
        <dsp:cNvPr id="0" name=""/>
        <dsp:cNvSpPr/>
      </dsp:nvSpPr>
      <dsp:spPr>
        <a:xfrm>
          <a:off x="3266825" y="1458783"/>
          <a:ext cx="3527831" cy="986640"/>
        </a:xfrm>
        <a:prstGeom prst="chevron">
          <a:avLst/>
        </a:prstGeom>
        <a:solidFill>
          <a:schemeClr val="accent4">
            <a:tint val="40000"/>
            <a:alpha val="90000"/>
            <a:hueOff val="-1578282"/>
            <a:satOff val="8863"/>
            <a:lumOff val="56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578282"/>
              <a:satOff val="8863"/>
              <a:lumOff val="5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Информационно-образовательная среда</a:t>
          </a:r>
        </a:p>
      </dsp:txBody>
      <dsp:txXfrm>
        <a:off x="3760145" y="1458783"/>
        <a:ext cx="2541191" cy="986640"/>
      </dsp:txXfrm>
    </dsp:sp>
    <dsp:sp modelId="{8978F6C6-7AF9-4C5D-9977-D46973597B66}">
      <dsp:nvSpPr>
        <dsp:cNvPr id="0" name=""/>
        <dsp:cNvSpPr/>
      </dsp:nvSpPr>
      <dsp:spPr>
        <a:xfrm>
          <a:off x="6449332" y="1458783"/>
          <a:ext cx="2466601" cy="986640"/>
        </a:xfrm>
        <a:prstGeom prst="chevron">
          <a:avLst/>
        </a:prstGeom>
        <a:solidFill>
          <a:schemeClr val="accent4">
            <a:tint val="40000"/>
            <a:alpha val="90000"/>
            <a:hueOff val="-2367424"/>
            <a:satOff val="13294"/>
            <a:lumOff val="84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367424"/>
              <a:satOff val="13294"/>
              <a:lumOff val="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Сетевое взаимодействие</a:t>
          </a:r>
        </a:p>
      </dsp:txBody>
      <dsp:txXfrm>
        <a:off x="6942652" y="1458783"/>
        <a:ext cx="1479961" cy="986640"/>
      </dsp:txXfrm>
    </dsp:sp>
    <dsp:sp modelId="{A202C5E8-BF18-4CAC-9029-70003AE283D5}">
      <dsp:nvSpPr>
        <dsp:cNvPr id="0" name=""/>
        <dsp:cNvSpPr/>
      </dsp:nvSpPr>
      <dsp:spPr>
        <a:xfrm>
          <a:off x="8207" y="2712887"/>
          <a:ext cx="3644953" cy="1188723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Педагогические механизмы</a:t>
          </a:r>
        </a:p>
      </dsp:txBody>
      <dsp:txXfrm>
        <a:off x="602569" y="2712887"/>
        <a:ext cx="2456230" cy="1188723"/>
      </dsp:txXfrm>
    </dsp:sp>
    <dsp:sp modelId="{10EC7E23-4533-4EDA-BA99-3DCEB9C63897}">
      <dsp:nvSpPr>
        <dsp:cNvPr id="0" name=""/>
        <dsp:cNvSpPr/>
      </dsp:nvSpPr>
      <dsp:spPr>
        <a:xfrm>
          <a:off x="3266825" y="2813928"/>
          <a:ext cx="3527831" cy="986640"/>
        </a:xfrm>
        <a:prstGeom prst="chevron">
          <a:avLst/>
        </a:prstGeom>
        <a:solidFill>
          <a:schemeClr val="accent4">
            <a:tint val="40000"/>
            <a:alpha val="90000"/>
            <a:hueOff val="-3156565"/>
            <a:satOff val="17726"/>
            <a:lumOff val="112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156565"/>
              <a:satOff val="17726"/>
              <a:lumOff val="11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Индивидуальные учебные планы</a:t>
          </a:r>
        </a:p>
      </dsp:txBody>
      <dsp:txXfrm>
        <a:off x="3760145" y="2813928"/>
        <a:ext cx="2541191" cy="986640"/>
      </dsp:txXfrm>
    </dsp:sp>
    <dsp:sp modelId="{4FDA5DB5-3FAD-4495-9E06-B88800D2BEF3}">
      <dsp:nvSpPr>
        <dsp:cNvPr id="0" name=""/>
        <dsp:cNvSpPr/>
      </dsp:nvSpPr>
      <dsp:spPr>
        <a:xfrm>
          <a:off x="6449332" y="2813928"/>
          <a:ext cx="2466601" cy="986640"/>
        </a:xfrm>
        <a:prstGeom prst="chevron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/>
            <a:t>Тьюторское</a:t>
          </a:r>
          <a:r>
            <a:rPr lang="ru-RU" sz="1500" kern="1200" dirty="0"/>
            <a:t> сопровождение</a:t>
          </a:r>
        </a:p>
      </dsp:txBody>
      <dsp:txXfrm>
        <a:off x="6942652" y="2813928"/>
        <a:ext cx="1479961" cy="986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D1861-D23B-433E-B785-A54B960DE572}">
      <dsp:nvSpPr>
        <dsp:cNvPr id="0" name=""/>
        <dsp:cNvSpPr/>
      </dsp:nvSpPr>
      <dsp:spPr>
        <a:xfrm>
          <a:off x="6061632" y="2601419"/>
          <a:ext cx="979946" cy="233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14"/>
              </a:lnTo>
              <a:lnTo>
                <a:pt x="979946" y="79314"/>
              </a:lnTo>
              <a:lnTo>
                <a:pt x="979946" y="2337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E3D87-2185-48BC-851D-5341EE25E080}">
      <dsp:nvSpPr>
        <dsp:cNvPr id="0" name=""/>
        <dsp:cNvSpPr/>
      </dsp:nvSpPr>
      <dsp:spPr>
        <a:xfrm>
          <a:off x="4380851" y="1058448"/>
          <a:ext cx="1680780" cy="484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305"/>
              </a:lnTo>
              <a:lnTo>
                <a:pt x="1680780" y="330305"/>
              </a:lnTo>
              <a:lnTo>
                <a:pt x="1680780" y="4846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35552-C250-4643-A20E-B8B0A57E4944}">
      <dsp:nvSpPr>
        <dsp:cNvPr id="0" name=""/>
        <dsp:cNvSpPr/>
      </dsp:nvSpPr>
      <dsp:spPr>
        <a:xfrm>
          <a:off x="1429811" y="2601419"/>
          <a:ext cx="1165123" cy="233704"/>
        </a:xfrm>
        <a:custGeom>
          <a:avLst/>
          <a:gdLst/>
          <a:ahLst/>
          <a:cxnLst/>
          <a:rect l="0" t="0" r="0" b="0"/>
          <a:pathLst>
            <a:path>
              <a:moveTo>
                <a:pt x="1165123" y="0"/>
              </a:moveTo>
              <a:lnTo>
                <a:pt x="1165123" y="79314"/>
              </a:lnTo>
              <a:lnTo>
                <a:pt x="0" y="79314"/>
              </a:lnTo>
              <a:lnTo>
                <a:pt x="0" y="2337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DA3F4-4DBB-41D4-8908-05546064C1EF}">
      <dsp:nvSpPr>
        <dsp:cNvPr id="0" name=""/>
        <dsp:cNvSpPr/>
      </dsp:nvSpPr>
      <dsp:spPr>
        <a:xfrm>
          <a:off x="2594935" y="1058448"/>
          <a:ext cx="1785916" cy="484695"/>
        </a:xfrm>
        <a:custGeom>
          <a:avLst/>
          <a:gdLst/>
          <a:ahLst/>
          <a:cxnLst/>
          <a:rect l="0" t="0" r="0" b="0"/>
          <a:pathLst>
            <a:path>
              <a:moveTo>
                <a:pt x="1785916" y="0"/>
              </a:moveTo>
              <a:lnTo>
                <a:pt x="1785916" y="330305"/>
              </a:lnTo>
              <a:lnTo>
                <a:pt x="0" y="330305"/>
              </a:lnTo>
              <a:lnTo>
                <a:pt x="0" y="4846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E39AC-580C-4FA5-A9C8-B8750BD945B0}">
      <dsp:nvSpPr>
        <dsp:cNvPr id="0" name=""/>
        <dsp:cNvSpPr/>
      </dsp:nvSpPr>
      <dsp:spPr>
        <a:xfrm>
          <a:off x="2850835" y="173"/>
          <a:ext cx="3060032" cy="1058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366E0-D6A6-42BD-B012-3B27502E6E1A}">
      <dsp:nvSpPr>
        <dsp:cNvPr id="0" name=""/>
        <dsp:cNvSpPr/>
      </dsp:nvSpPr>
      <dsp:spPr>
        <a:xfrm>
          <a:off x="3036010" y="176089"/>
          <a:ext cx="3060032" cy="1058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Профильное обучение</a:t>
          </a:r>
        </a:p>
      </dsp:txBody>
      <dsp:txXfrm>
        <a:off x="3067006" y="207085"/>
        <a:ext cx="2998040" cy="996283"/>
      </dsp:txXfrm>
    </dsp:sp>
    <dsp:sp modelId="{2F184E7A-5571-409C-9A7B-8A2353503552}">
      <dsp:nvSpPr>
        <dsp:cNvPr id="0" name=""/>
        <dsp:cNvSpPr/>
      </dsp:nvSpPr>
      <dsp:spPr>
        <a:xfrm>
          <a:off x="1326996" y="1543144"/>
          <a:ext cx="2535877" cy="10582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CFDE4-B5F3-44AC-9433-16D28719C875}">
      <dsp:nvSpPr>
        <dsp:cNvPr id="0" name=""/>
        <dsp:cNvSpPr/>
      </dsp:nvSpPr>
      <dsp:spPr>
        <a:xfrm>
          <a:off x="1512171" y="1719060"/>
          <a:ext cx="2535877" cy="1058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Внутришкольная модель</a:t>
          </a:r>
        </a:p>
      </dsp:txBody>
      <dsp:txXfrm>
        <a:off x="1543167" y="1750056"/>
        <a:ext cx="2473885" cy="996283"/>
      </dsp:txXfrm>
    </dsp:sp>
    <dsp:sp modelId="{43DB1218-CABA-415C-897E-EBF1249C5E91}">
      <dsp:nvSpPr>
        <dsp:cNvPr id="0" name=""/>
        <dsp:cNvSpPr/>
      </dsp:nvSpPr>
      <dsp:spPr>
        <a:xfrm>
          <a:off x="-185175" y="2835124"/>
          <a:ext cx="3229973" cy="10582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743BD-5F0F-4C84-A3B9-94E595F43AFB}">
      <dsp:nvSpPr>
        <dsp:cNvPr id="0" name=""/>
        <dsp:cNvSpPr/>
      </dsp:nvSpPr>
      <dsp:spPr>
        <a:xfrm>
          <a:off x="0" y="3011040"/>
          <a:ext cx="3229973" cy="1058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Используются свои ресурсы</a:t>
          </a:r>
        </a:p>
      </dsp:txBody>
      <dsp:txXfrm>
        <a:off x="30996" y="3042036"/>
        <a:ext cx="3167981" cy="996283"/>
      </dsp:txXfrm>
    </dsp:sp>
    <dsp:sp modelId="{F58F0435-B617-475D-9EC5-C9A0E7AA599F}">
      <dsp:nvSpPr>
        <dsp:cNvPr id="0" name=""/>
        <dsp:cNvSpPr/>
      </dsp:nvSpPr>
      <dsp:spPr>
        <a:xfrm>
          <a:off x="4688557" y="1543144"/>
          <a:ext cx="2746149" cy="10582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B61D0-4B17-40B2-9308-5692C489399D}">
      <dsp:nvSpPr>
        <dsp:cNvPr id="0" name=""/>
        <dsp:cNvSpPr/>
      </dsp:nvSpPr>
      <dsp:spPr>
        <a:xfrm>
          <a:off x="4873732" y="1719060"/>
          <a:ext cx="2746149" cy="1058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Сетевая модель</a:t>
          </a:r>
        </a:p>
      </dsp:txBody>
      <dsp:txXfrm>
        <a:off x="4904728" y="1750056"/>
        <a:ext cx="2684157" cy="996283"/>
      </dsp:txXfrm>
    </dsp:sp>
    <dsp:sp modelId="{BF11F067-798D-4B3E-ADB1-CA8373C2E878}">
      <dsp:nvSpPr>
        <dsp:cNvPr id="0" name=""/>
        <dsp:cNvSpPr/>
      </dsp:nvSpPr>
      <dsp:spPr>
        <a:xfrm>
          <a:off x="5560218" y="2835124"/>
          <a:ext cx="2962721" cy="10582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76E2F-7E28-4417-B47A-EA62BB6FED52}">
      <dsp:nvSpPr>
        <dsp:cNvPr id="0" name=""/>
        <dsp:cNvSpPr/>
      </dsp:nvSpPr>
      <dsp:spPr>
        <a:xfrm>
          <a:off x="5745393" y="3011040"/>
          <a:ext cx="2962721" cy="1058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Используются ресурсы другой организации</a:t>
          </a:r>
        </a:p>
      </dsp:txBody>
      <dsp:txXfrm>
        <a:off x="5776389" y="3042036"/>
        <a:ext cx="2900729" cy="9962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3BC0D-45E1-4186-99A5-E66E00030808}">
      <dsp:nvSpPr>
        <dsp:cNvPr id="0" name=""/>
        <dsp:cNvSpPr/>
      </dsp:nvSpPr>
      <dsp:spPr>
        <a:xfrm>
          <a:off x="-3833286" y="-588708"/>
          <a:ext cx="4568744" cy="4568744"/>
        </a:xfrm>
        <a:prstGeom prst="blockArc">
          <a:avLst>
            <a:gd name="adj1" fmla="val 18900000"/>
            <a:gd name="adj2" fmla="val 2700000"/>
            <a:gd name="adj3" fmla="val 47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74D7F-2FC0-4675-8D02-82806ADD037A}">
      <dsp:nvSpPr>
        <dsp:cNvPr id="0" name=""/>
        <dsp:cNvSpPr/>
      </dsp:nvSpPr>
      <dsp:spPr>
        <a:xfrm>
          <a:off x="385457" y="260725"/>
          <a:ext cx="7634875" cy="5217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11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solidFill>
                <a:schemeClr val="tx1"/>
              </a:solidFill>
            </a:rPr>
            <a:t>Создание нормативных условий</a:t>
          </a:r>
        </a:p>
      </dsp:txBody>
      <dsp:txXfrm>
        <a:off x="385457" y="260725"/>
        <a:ext cx="7634875" cy="521721"/>
      </dsp:txXfrm>
    </dsp:sp>
    <dsp:sp modelId="{B7557781-0175-4777-8CC3-A7B18EAA5EC6}">
      <dsp:nvSpPr>
        <dsp:cNvPr id="0" name=""/>
        <dsp:cNvSpPr/>
      </dsp:nvSpPr>
      <dsp:spPr>
        <a:xfrm>
          <a:off x="59381" y="195510"/>
          <a:ext cx="652152" cy="652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1845D-0F67-4E71-B9D5-C499CB9B8802}">
      <dsp:nvSpPr>
        <dsp:cNvPr id="0" name=""/>
        <dsp:cNvSpPr/>
      </dsp:nvSpPr>
      <dsp:spPr>
        <a:xfrm>
          <a:off x="684573" y="1043443"/>
          <a:ext cx="7335760" cy="5217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11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solidFill>
                <a:schemeClr val="tx1"/>
              </a:solidFill>
            </a:rPr>
            <a:t>Формальная подготовка к введению ФГОС</a:t>
          </a:r>
        </a:p>
      </dsp:txBody>
      <dsp:txXfrm>
        <a:off x="684573" y="1043443"/>
        <a:ext cx="7335760" cy="521721"/>
      </dsp:txXfrm>
    </dsp:sp>
    <dsp:sp modelId="{88873079-A2D5-40AB-91B6-9063666E1811}">
      <dsp:nvSpPr>
        <dsp:cNvPr id="0" name=""/>
        <dsp:cNvSpPr/>
      </dsp:nvSpPr>
      <dsp:spPr>
        <a:xfrm>
          <a:off x="358496" y="978228"/>
          <a:ext cx="652152" cy="652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5D4E7-8A14-4FAE-BA71-63C758644093}">
      <dsp:nvSpPr>
        <dsp:cNvPr id="0" name=""/>
        <dsp:cNvSpPr/>
      </dsp:nvSpPr>
      <dsp:spPr>
        <a:xfrm>
          <a:off x="684573" y="1826162"/>
          <a:ext cx="7335760" cy="5217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11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solidFill>
                <a:schemeClr val="tx1"/>
              </a:solidFill>
            </a:rPr>
            <a:t>Суть изменения содержания не осознается</a:t>
          </a:r>
        </a:p>
      </dsp:txBody>
      <dsp:txXfrm>
        <a:off x="684573" y="1826162"/>
        <a:ext cx="7335760" cy="521721"/>
      </dsp:txXfrm>
    </dsp:sp>
    <dsp:sp modelId="{41103FC6-B315-47CA-BF98-DAE01D975337}">
      <dsp:nvSpPr>
        <dsp:cNvPr id="0" name=""/>
        <dsp:cNvSpPr/>
      </dsp:nvSpPr>
      <dsp:spPr>
        <a:xfrm>
          <a:off x="358496" y="1760947"/>
          <a:ext cx="652152" cy="652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9B38C-0129-42BB-83D3-5BBD97485BAF}">
      <dsp:nvSpPr>
        <dsp:cNvPr id="0" name=""/>
        <dsp:cNvSpPr/>
      </dsp:nvSpPr>
      <dsp:spPr>
        <a:xfrm>
          <a:off x="385457" y="2608880"/>
          <a:ext cx="7634875" cy="5217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11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solidFill>
                <a:schemeClr val="tx1"/>
              </a:solidFill>
            </a:rPr>
            <a:t>Формальный подход к созданию условий</a:t>
          </a:r>
        </a:p>
      </dsp:txBody>
      <dsp:txXfrm>
        <a:off x="385457" y="2608880"/>
        <a:ext cx="7634875" cy="521721"/>
      </dsp:txXfrm>
    </dsp:sp>
    <dsp:sp modelId="{4D809F59-162F-4ACA-B22D-EBB78343FF0E}">
      <dsp:nvSpPr>
        <dsp:cNvPr id="0" name=""/>
        <dsp:cNvSpPr/>
      </dsp:nvSpPr>
      <dsp:spPr>
        <a:xfrm>
          <a:off x="59381" y="2543665"/>
          <a:ext cx="652152" cy="652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13E7C-2EDC-4597-B739-57D6EFD5D0AA}">
      <dsp:nvSpPr>
        <dsp:cNvPr id="0" name=""/>
        <dsp:cNvSpPr/>
      </dsp:nvSpPr>
      <dsp:spPr>
        <a:xfrm>
          <a:off x="-4739424" y="-726465"/>
          <a:ext cx="5645170" cy="5645170"/>
        </a:xfrm>
        <a:prstGeom prst="blockArc">
          <a:avLst>
            <a:gd name="adj1" fmla="val 18900000"/>
            <a:gd name="adj2" fmla="val 2700000"/>
            <a:gd name="adj3" fmla="val 38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8F89C-95B0-4996-A9E5-73AFEE8F5742}">
      <dsp:nvSpPr>
        <dsp:cNvPr id="0" name=""/>
        <dsp:cNvSpPr/>
      </dsp:nvSpPr>
      <dsp:spPr>
        <a:xfrm>
          <a:off x="582523" y="419224"/>
          <a:ext cx="8073232" cy="8384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551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ФЗ «Об образовании в РФ» (ст. </a:t>
          </a:r>
          <a:r>
            <a:rPr lang="ru-RU" sz="1500" kern="1200" dirty="0" smtClean="0">
              <a:solidFill>
                <a:schemeClr val="bg1"/>
              </a:solidFill>
            </a:rPr>
            <a:t>15 «Сетевая </a:t>
          </a:r>
          <a:r>
            <a:rPr lang="ru-RU" sz="1500" kern="1200" dirty="0" smtClean="0">
              <a:solidFill>
                <a:schemeClr val="bg1"/>
              </a:solidFill>
            </a:rPr>
            <a:t>форма реализации образовательных программ»)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582523" y="419224"/>
        <a:ext cx="8073232" cy="838448"/>
      </dsp:txXfrm>
    </dsp:sp>
    <dsp:sp modelId="{785A3A42-CA0F-4497-AD96-8ADDC05FB1EB}">
      <dsp:nvSpPr>
        <dsp:cNvPr id="0" name=""/>
        <dsp:cNvSpPr/>
      </dsp:nvSpPr>
      <dsp:spPr>
        <a:xfrm>
          <a:off x="58493" y="314418"/>
          <a:ext cx="1048060" cy="1048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3C778-A2AA-49B4-B2F6-1DF2CE0D6653}">
      <dsp:nvSpPr>
        <dsp:cNvPr id="0" name=""/>
        <dsp:cNvSpPr/>
      </dsp:nvSpPr>
      <dsp:spPr>
        <a:xfrm>
          <a:off x="887299" y="1676896"/>
          <a:ext cx="7768456" cy="8384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551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«Порядок организации и осуществления образовательной деятельности по основным </a:t>
          </a:r>
          <a:r>
            <a:rPr lang="ru-RU" sz="1500" kern="1200" dirty="0" smtClean="0">
              <a:solidFill>
                <a:schemeClr val="tx1"/>
              </a:solidFill>
            </a:rPr>
            <a:t>общеобразовательным </a:t>
          </a:r>
          <a:r>
            <a:rPr lang="ru-RU" sz="1500" kern="1200" dirty="0" smtClean="0">
              <a:solidFill>
                <a:schemeClr val="tx1"/>
              </a:solidFill>
            </a:rPr>
            <a:t>программам-образовательным программам </a:t>
          </a:r>
          <a:r>
            <a:rPr lang="ru-RU" sz="1500" kern="1200" dirty="0" smtClean="0">
              <a:solidFill>
                <a:schemeClr val="tx1"/>
              </a:solidFill>
            </a:rPr>
            <a:t>начального  общего, </a:t>
          </a:r>
          <a:r>
            <a:rPr lang="ru-RU" sz="1500" kern="1200" dirty="0" smtClean="0">
              <a:solidFill>
                <a:schemeClr val="tx1"/>
              </a:solidFill>
            </a:rPr>
            <a:t>основного </a:t>
          </a:r>
          <a:r>
            <a:rPr lang="ru-RU" sz="1500" kern="1200" dirty="0" smtClean="0">
              <a:solidFill>
                <a:schemeClr val="tx1"/>
              </a:solidFill>
            </a:rPr>
            <a:t>общего и </a:t>
          </a:r>
          <a:r>
            <a:rPr lang="ru-RU" sz="1500" kern="1200" dirty="0" smtClean="0">
              <a:solidFill>
                <a:schemeClr val="tx1"/>
              </a:solidFill>
            </a:rPr>
            <a:t>среднего общего образования»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887299" y="1676896"/>
        <a:ext cx="7768456" cy="838448"/>
      </dsp:txXfrm>
    </dsp:sp>
    <dsp:sp modelId="{8C628BA3-1058-4DB5-BAAD-83E2316CB5DF}">
      <dsp:nvSpPr>
        <dsp:cNvPr id="0" name=""/>
        <dsp:cNvSpPr/>
      </dsp:nvSpPr>
      <dsp:spPr>
        <a:xfrm>
          <a:off x="363269" y="1572090"/>
          <a:ext cx="1048060" cy="1048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7D134-2CA7-49F1-9095-FF75060F60FD}">
      <dsp:nvSpPr>
        <dsp:cNvPr id="0" name=""/>
        <dsp:cNvSpPr/>
      </dsp:nvSpPr>
      <dsp:spPr>
        <a:xfrm>
          <a:off x="582523" y="2934568"/>
          <a:ext cx="8073232" cy="8384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551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Методические рекомендации </a:t>
          </a:r>
          <a:r>
            <a:rPr lang="ru-RU" sz="1500" kern="1200" dirty="0" smtClean="0">
              <a:solidFill>
                <a:schemeClr val="bg1"/>
              </a:solidFill>
            </a:rPr>
            <a:t>для субъектов РФ по вопросам реализации основных и дополнительных общеобразовательных </a:t>
          </a:r>
          <a:r>
            <a:rPr lang="ru-RU" sz="1500" kern="1200" dirty="0" smtClean="0">
              <a:solidFill>
                <a:schemeClr val="bg1"/>
              </a:solidFill>
            </a:rPr>
            <a:t>программ в сетевой форме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582523" y="2934568"/>
        <a:ext cx="8073232" cy="838448"/>
      </dsp:txXfrm>
    </dsp:sp>
    <dsp:sp modelId="{A2299783-40FA-4A8C-8D1D-5E2DCADCBFF8}">
      <dsp:nvSpPr>
        <dsp:cNvPr id="0" name=""/>
        <dsp:cNvSpPr/>
      </dsp:nvSpPr>
      <dsp:spPr>
        <a:xfrm>
          <a:off x="58493" y="2829762"/>
          <a:ext cx="1048060" cy="1048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AB319-82AB-4FC8-AAD7-600461B38503}">
      <dsp:nvSpPr>
        <dsp:cNvPr id="0" name=""/>
        <dsp:cNvSpPr/>
      </dsp:nvSpPr>
      <dsp:spPr>
        <a:xfrm rot="5400000">
          <a:off x="-145897" y="147746"/>
          <a:ext cx="972652" cy="68085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1</a:t>
          </a:r>
        </a:p>
      </dsp:txBody>
      <dsp:txXfrm rot="-5400000">
        <a:off x="1" y="342278"/>
        <a:ext cx="680857" cy="291795"/>
      </dsp:txXfrm>
    </dsp:sp>
    <dsp:sp modelId="{CA3E94A4-71B8-4703-8479-EC4FEF315D72}">
      <dsp:nvSpPr>
        <dsp:cNvPr id="0" name=""/>
        <dsp:cNvSpPr/>
      </dsp:nvSpPr>
      <dsp:spPr>
        <a:xfrm rot="5400000">
          <a:off x="4450382" y="-3767676"/>
          <a:ext cx="632224" cy="8171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Анализ </a:t>
          </a:r>
          <a:r>
            <a:rPr lang="ru-RU" sz="1700" kern="1200" dirty="0" smtClean="0"/>
            <a:t>потребностей </a:t>
          </a:r>
          <a:r>
            <a:rPr lang="ru-RU" sz="1700" kern="1200" dirty="0"/>
            <a:t>обучающихся, их родителей, экономических условий территории</a:t>
          </a:r>
        </a:p>
      </dsp:txBody>
      <dsp:txXfrm rot="-5400000">
        <a:off x="680858" y="32711"/>
        <a:ext cx="8140411" cy="570498"/>
      </dsp:txXfrm>
    </dsp:sp>
    <dsp:sp modelId="{24023ADE-260E-4A90-9FEA-4D77274C6359}">
      <dsp:nvSpPr>
        <dsp:cNvPr id="0" name=""/>
        <dsp:cNvSpPr/>
      </dsp:nvSpPr>
      <dsp:spPr>
        <a:xfrm rot="5400000">
          <a:off x="-145897" y="1001781"/>
          <a:ext cx="972652" cy="68085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2</a:t>
          </a:r>
        </a:p>
      </dsp:txBody>
      <dsp:txXfrm rot="-5400000">
        <a:off x="1" y="1196313"/>
        <a:ext cx="680857" cy="291795"/>
      </dsp:txXfrm>
    </dsp:sp>
    <dsp:sp modelId="{A8719F87-7365-4028-88B7-B9A1652C9C41}">
      <dsp:nvSpPr>
        <dsp:cNvPr id="0" name=""/>
        <dsp:cNvSpPr/>
      </dsp:nvSpPr>
      <dsp:spPr>
        <a:xfrm rot="5400000">
          <a:off x="4450382" y="-2913642"/>
          <a:ext cx="632224" cy="8171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Анализ и инвентаризация оснащенности и достаточности инфраструктурных, материально-технических, кадровых и иных ресурсов</a:t>
          </a:r>
        </a:p>
      </dsp:txBody>
      <dsp:txXfrm rot="-5400000">
        <a:off x="680858" y="886745"/>
        <a:ext cx="8140411" cy="570498"/>
      </dsp:txXfrm>
    </dsp:sp>
    <dsp:sp modelId="{51F75EEF-DF07-45AC-85CA-7EC58AFA4A18}">
      <dsp:nvSpPr>
        <dsp:cNvPr id="0" name=""/>
        <dsp:cNvSpPr/>
      </dsp:nvSpPr>
      <dsp:spPr>
        <a:xfrm rot="5400000">
          <a:off x="-145897" y="1855815"/>
          <a:ext cx="972652" cy="68085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3</a:t>
          </a:r>
        </a:p>
      </dsp:txBody>
      <dsp:txXfrm rot="-5400000">
        <a:off x="1" y="2050347"/>
        <a:ext cx="680857" cy="291795"/>
      </dsp:txXfrm>
    </dsp:sp>
    <dsp:sp modelId="{56906D2D-BD37-412F-9007-4ECDE15566C0}">
      <dsp:nvSpPr>
        <dsp:cNvPr id="0" name=""/>
        <dsp:cNvSpPr/>
      </dsp:nvSpPr>
      <dsp:spPr>
        <a:xfrm rot="5400000">
          <a:off x="4450382" y="-2059607"/>
          <a:ext cx="632224" cy="8171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Содержательные приоритетные направленности образовательных программ, планируемых к реализации в сетевой форме </a:t>
          </a:r>
        </a:p>
      </dsp:txBody>
      <dsp:txXfrm rot="-5400000">
        <a:off x="680858" y="1740780"/>
        <a:ext cx="8140411" cy="570498"/>
      </dsp:txXfrm>
    </dsp:sp>
    <dsp:sp modelId="{79943E4F-7523-4218-B493-94AA3F5B5B7A}">
      <dsp:nvSpPr>
        <dsp:cNvPr id="0" name=""/>
        <dsp:cNvSpPr/>
      </dsp:nvSpPr>
      <dsp:spPr>
        <a:xfrm rot="5400000">
          <a:off x="-145897" y="2709849"/>
          <a:ext cx="972652" cy="68085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4</a:t>
          </a:r>
        </a:p>
      </dsp:txBody>
      <dsp:txXfrm rot="-5400000">
        <a:off x="1" y="2904381"/>
        <a:ext cx="680857" cy="291795"/>
      </dsp:txXfrm>
    </dsp:sp>
    <dsp:sp modelId="{BA9CB024-3A18-4EAD-820D-CDA87EDB34B3}">
      <dsp:nvSpPr>
        <dsp:cNvPr id="0" name=""/>
        <dsp:cNvSpPr/>
      </dsp:nvSpPr>
      <dsp:spPr>
        <a:xfrm rot="5400000">
          <a:off x="4450382" y="-1205573"/>
          <a:ext cx="632224" cy="8171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Планирование работы с кадрами, повышения квалификации</a:t>
          </a:r>
        </a:p>
      </dsp:txBody>
      <dsp:txXfrm rot="-5400000">
        <a:off x="680858" y="2594814"/>
        <a:ext cx="8140411" cy="570498"/>
      </dsp:txXfrm>
    </dsp:sp>
    <dsp:sp modelId="{F0344AB1-CF60-4BFD-96BF-7E9E147FAED2}">
      <dsp:nvSpPr>
        <dsp:cNvPr id="0" name=""/>
        <dsp:cNvSpPr/>
      </dsp:nvSpPr>
      <dsp:spPr>
        <a:xfrm rot="5400000">
          <a:off x="-145897" y="3563884"/>
          <a:ext cx="972652" cy="68085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5</a:t>
          </a:r>
        </a:p>
      </dsp:txBody>
      <dsp:txXfrm rot="-5400000">
        <a:off x="1" y="3758416"/>
        <a:ext cx="680857" cy="291795"/>
      </dsp:txXfrm>
    </dsp:sp>
    <dsp:sp modelId="{529C439C-804A-444A-8B94-9587DDCD169E}">
      <dsp:nvSpPr>
        <dsp:cNvPr id="0" name=""/>
        <dsp:cNvSpPr/>
      </dsp:nvSpPr>
      <dsp:spPr>
        <a:xfrm rot="5400000">
          <a:off x="4450382" y="-351538"/>
          <a:ext cx="632224" cy="8171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Планирование и проведение работы по обеспечению </a:t>
          </a:r>
          <a:r>
            <a:rPr lang="ru-RU" sz="1700" kern="1200" dirty="0" err="1"/>
            <a:t>предпрофильности</a:t>
          </a:r>
          <a:r>
            <a:rPr lang="ru-RU" sz="1700" kern="1200" dirty="0"/>
            <a:t> программ, выбор ОГЭ</a:t>
          </a:r>
        </a:p>
      </dsp:txBody>
      <dsp:txXfrm rot="-5400000">
        <a:off x="680858" y="3448849"/>
        <a:ext cx="8140411" cy="5704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AB319-82AB-4FC8-AAD7-600461B38503}">
      <dsp:nvSpPr>
        <dsp:cNvPr id="0" name=""/>
        <dsp:cNvSpPr/>
      </dsp:nvSpPr>
      <dsp:spPr>
        <a:xfrm rot="5400000">
          <a:off x="-145897" y="147746"/>
          <a:ext cx="972652" cy="68085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1</a:t>
          </a:r>
        </a:p>
      </dsp:txBody>
      <dsp:txXfrm rot="-5400000">
        <a:off x="1" y="342278"/>
        <a:ext cx="680857" cy="291795"/>
      </dsp:txXfrm>
    </dsp:sp>
    <dsp:sp modelId="{CA3E94A4-71B8-4703-8479-EC4FEF315D72}">
      <dsp:nvSpPr>
        <dsp:cNvPr id="0" name=""/>
        <dsp:cNvSpPr/>
      </dsp:nvSpPr>
      <dsp:spPr>
        <a:xfrm rot="5400000">
          <a:off x="4450382" y="-3767676"/>
          <a:ext cx="632224" cy="8171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Корректировка или формирование карты профильности программ территории</a:t>
          </a:r>
        </a:p>
      </dsp:txBody>
      <dsp:txXfrm rot="-5400000">
        <a:off x="680858" y="32711"/>
        <a:ext cx="8140411" cy="570498"/>
      </dsp:txXfrm>
    </dsp:sp>
    <dsp:sp modelId="{51F75EEF-DF07-45AC-85CA-7EC58AFA4A18}">
      <dsp:nvSpPr>
        <dsp:cNvPr id="0" name=""/>
        <dsp:cNvSpPr/>
      </dsp:nvSpPr>
      <dsp:spPr>
        <a:xfrm rot="5400000">
          <a:off x="-145897" y="1001781"/>
          <a:ext cx="972652" cy="68085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 rot="-5400000">
        <a:off x="1" y="1196313"/>
        <a:ext cx="680857" cy="291795"/>
      </dsp:txXfrm>
    </dsp:sp>
    <dsp:sp modelId="{56906D2D-BD37-412F-9007-4ECDE15566C0}">
      <dsp:nvSpPr>
        <dsp:cNvPr id="0" name=""/>
        <dsp:cNvSpPr/>
      </dsp:nvSpPr>
      <dsp:spPr>
        <a:xfrm rot="5400000">
          <a:off x="4450382" y="-2913642"/>
          <a:ext cx="632224" cy="8171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Определение и поддерживание механизмов взаимодействия с социальными партнерами </a:t>
          </a:r>
        </a:p>
      </dsp:txBody>
      <dsp:txXfrm rot="-5400000">
        <a:off x="680858" y="886745"/>
        <a:ext cx="8140411" cy="570498"/>
      </dsp:txXfrm>
    </dsp:sp>
    <dsp:sp modelId="{79943E4F-7523-4218-B493-94AA3F5B5B7A}">
      <dsp:nvSpPr>
        <dsp:cNvPr id="0" name=""/>
        <dsp:cNvSpPr/>
      </dsp:nvSpPr>
      <dsp:spPr>
        <a:xfrm rot="5400000">
          <a:off x="-145897" y="1855815"/>
          <a:ext cx="972652" cy="68085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 rot="-5400000">
        <a:off x="1" y="2050347"/>
        <a:ext cx="680857" cy="291795"/>
      </dsp:txXfrm>
    </dsp:sp>
    <dsp:sp modelId="{BA9CB024-3A18-4EAD-820D-CDA87EDB34B3}">
      <dsp:nvSpPr>
        <dsp:cNvPr id="0" name=""/>
        <dsp:cNvSpPr/>
      </dsp:nvSpPr>
      <dsp:spPr>
        <a:xfrm rot="5400000">
          <a:off x="4450382" y="-2059607"/>
          <a:ext cx="632224" cy="8171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Организационно-методическое сопровождение организаций (повышение квалификации, методическое сопровождение)</a:t>
          </a:r>
        </a:p>
      </dsp:txBody>
      <dsp:txXfrm rot="-5400000">
        <a:off x="680858" y="1740780"/>
        <a:ext cx="8140411" cy="570498"/>
      </dsp:txXfrm>
    </dsp:sp>
    <dsp:sp modelId="{F0344AB1-CF60-4BFD-96BF-7E9E147FAED2}">
      <dsp:nvSpPr>
        <dsp:cNvPr id="0" name=""/>
        <dsp:cNvSpPr/>
      </dsp:nvSpPr>
      <dsp:spPr>
        <a:xfrm rot="5400000">
          <a:off x="-145897" y="2709849"/>
          <a:ext cx="972652" cy="68085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</a:t>
          </a:r>
          <a:endParaRPr lang="ru-RU" sz="2000" kern="1200" dirty="0"/>
        </a:p>
      </dsp:txBody>
      <dsp:txXfrm rot="-5400000">
        <a:off x="1" y="2904381"/>
        <a:ext cx="680857" cy="291795"/>
      </dsp:txXfrm>
    </dsp:sp>
    <dsp:sp modelId="{529C439C-804A-444A-8B94-9587DDCD169E}">
      <dsp:nvSpPr>
        <dsp:cNvPr id="0" name=""/>
        <dsp:cNvSpPr/>
      </dsp:nvSpPr>
      <dsp:spPr>
        <a:xfrm rot="5400000">
          <a:off x="4450382" y="-1205573"/>
          <a:ext cx="632224" cy="8171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Сетевое расписание (при необходимости)</a:t>
          </a:r>
        </a:p>
      </dsp:txBody>
      <dsp:txXfrm rot="-5400000">
        <a:off x="680858" y="2594814"/>
        <a:ext cx="8140411" cy="570498"/>
      </dsp:txXfrm>
    </dsp:sp>
    <dsp:sp modelId="{3C990723-08B2-46D0-A094-F7F54CCBE610}">
      <dsp:nvSpPr>
        <dsp:cNvPr id="0" name=""/>
        <dsp:cNvSpPr/>
      </dsp:nvSpPr>
      <dsp:spPr>
        <a:xfrm rot="5400000">
          <a:off x="-145897" y="3563884"/>
          <a:ext cx="972652" cy="68085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</a:t>
          </a:r>
          <a:endParaRPr lang="ru-RU" sz="2000" kern="1200" dirty="0"/>
        </a:p>
      </dsp:txBody>
      <dsp:txXfrm rot="-5400000">
        <a:off x="1" y="3758416"/>
        <a:ext cx="680857" cy="291795"/>
      </dsp:txXfrm>
    </dsp:sp>
    <dsp:sp modelId="{7CFDDD82-8632-48DD-B31A-27FC296C796D}">
      <dsp:nvSpPr>
        <dsp:cNvPr id="0" name=""/>
        <dsp:cNvSpPr/>
      </dsp:nvSpPr>
      <dsp:spPr>
        <a:xfrm rot="5400000">
          <a:off x="4450382" y="-351538"/>
          <a:ext cx="632224" cy="8171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Планирование мероприятий по достижению показателей проекта «Современная школа»</a:t>
          </a:r>
        </a:p>
      </dsp:txBody>
      <dsp:txXfrm rot="-5400000">
        <a:off x="680858" y="3448849"/>
        <a:ext cx="8140411" cy="5704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31B6E-0109-47B7-9849-1B0BDFD482FC}">
      <dsp:nvSpPr>
        <dsp:cNvPr id="0" name=""/>
        <dsp:cNvSpPr/>
      </dsp:nvSpPr>
      <dsp:spPr>
        <a:xfrm>
          <a:off x="-4531087" y="-699881"/>
          <a:ext cx="5437444" cy="5437444"/>
        </a:xfrm>
        <a:prstGeom prst="blockArc">
          <a:avLst>
            <a:gd name="adj1" fmla="val 18900000"/>
            <a:gd name="adj2" fmla="val 2700000"/>
            <a:gd name="adj3" fmla="val 39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ACFD3-AB97-48BB-8C42-4765322FC127}">
      <dsp:nvSpPr>
        <dsp:cNvPr id="0" name=""/>
        <dsp:cNvSpPr/>
      </dsp:nvSpPr>
      <dsp:spPr>
        <a:xfrm>
          <a:off x="742226" y="576823"/>
          <a:ext cx="7877434" cy="1153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55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необходимость </a:t>
          </a:r>
          <a:r>
            <a:rPr lang="ru-RU" sz="1800" kern="1200" dirty="0" smtClean="0">
              <a:solidFill>
                <a:schemeClr val="bg1"/>
              </a:solidFill>
            </a:rPr>
            <a:t>выбора вариантов реализации ФГОС СОО с учетом особенностей </a:t>
          </a:r>
          <a:r>
            <a:rPr lang="ru-RU" sz="1800" kern="1200" dirty="0" smtClean="0">
              <a:solidFill>
                <a:schemeClr val="bg1"/>
              </a:solidFill>
            </a:rPr>
            <a:t> территории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742226" y="576823"/>
        <a:ext cx="7877434" cy="1153484"/>
      </dsp:txXfrm>
    </dsp:sp>
    <dsp:sp modelId="{E521E2C2-7D5E-4311-A70F-D2ACECD8102A}">
      <dsp:nvSpPr>
        <dsp:cNvPr id="0" name=""/>
        <dsp:cNvSpPr/>
      </dsp:nvSpPr>
      <dsp:spPr>
        <a:xfrm>
          <a:off x="21298" y="432637"/>
          <a:ext cx="1441856" cy="14418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4B5BE-658F-4E57-AF71-0C8190B320D1}">
      <dsp:nvSpPr>
        <dsp:cNvPr id="0" name=""/>
        <dsp:cNvSpPr/>
      </dsp:nvSpPr>
      <dsp:spPr>
        <a:xfrm>
          <a:off x="742226" y="2307373"/>
          <a:ext cx="7877434" cy="11534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55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инициирование </a:t>
          </a:r>
          <a:r>
            <a:rPr lang="ru-RU" sz="1800" kern="1200" dirty="0" smtClean="0">
              <a:solidFill>
                <a:schemeClr val="tx1"/>
              </a:solidFill>
            </a:rPr>
            <a:t>объединений педагогов в рабочие/исследовательские группы по направленности актуальных проблем, таких как, профильность, ИУП, социальные практики, индивидуальное проектирование  и т.п.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742226" y="2307373"/>
        <a:ext cx="7877434" cy="1153484"/>
      </dsp:txXfrm>
    </dsp:sp>
    <dsp:sp modelId="{8C0D862D-BFF8-42D1-ACCA-3C0144D8BF72}">
      <dsp:nvSpPr>
        <dsp:cNvPr id="0" name=""/>
        <dsp:cNvSpPr/>
      </dsp:nvSpPr>
      <dsp:spPr>
        <a:xfrm>
          <a:off x="21298" y="2163188"/>
          <a:ext cx="1441856" cy="14418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BB2BB-4DD0-4D1D-8B50-56D0DBFB426C}">
      <dsp:nvSpPr>
        <dsp:cNvPr id="0" name=""/>
        <dsp:cNvSpPr/>
      </dsp:nvSpPr>
      <dsp:spPr>
        <a:xfrm>
          <a:off x="-4631407" y="-715275"/>
          <a:ext cx="5557735" cy="5557735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B3771-CD0C-42F0-A528-72A096A0E1A3}">
      <dsp:nvSpPr>
        <dsp:cNvPr id="0" name=""/>
        <dsp:cNvSpPr/>
      </dsp:nvSpPr>
      <dsp:spPr>
        <a:xfrm>
          <a:off x="758679" y="589609"/>
          <a:ext cx="7788501" cy="11790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587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необходимость </a:t>
          </a:r>
          <a:r>
            <a:rPr lang="ru-RU" sz="2000" kern="1200" dirty="0" smtClean="0">
              <a:solidFill>
                <a:schemeClr val="bg1"/>
              </a:solidFill>
            </a:rPr>
            <a:t>обеспечения условий для организации сетевого партнерства (выбор различных моделей актуальных для конкретной школы с учетом инфраструктуры территории</a:t>
          </a:r>
          <a:r>
            <a:rPr lang="ru-RU" sz="2000" kern="1200" dirty="0" smtClean="0">
              <a:solidFill>
                <a:schemeClr val="bg1"/>
              </a:solidFill>
            </a:rPr>
            <a:t>)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758679" y="589609"/>
        <a:ext cx="7788501" cy="1179053"/>
      </dsp:txXfrm>
    </dsp:sp>
    <dsp:sp modelId="{3A6BBADF-9262-4007-BAE9-DF74E0BD9B4F}">
      <dsp:nvSpPr>
        <dsp:cNvPr id="0" name=""/>
        <dsp:cNvSpPr/>
      </dsp:nvSpPr>
      <dsp:spPr>
        <a:xfrm>
          <a:off x="21770" y="442227"/>
          <a:ext cx="1473817" cy="1473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79A4C-677F-4617-930A-7DA195A8FF55}">
      <dsp:nvSpPr>
        <dsp:cNvPr id="0" name=""/>
        <dsp:cNvSpPr/>
      </dsp:nvSpPr>
      <dsp:spPr>
        <a:xfrm>
          <a:off x="758679" y="2358520"/>
          <a:ext cx="7788501" cy="11790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587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проведение </a:t>
          </a:r>
          <a:r>
            <a:rPr lang="ru-RU" sz="2000" kern="1200" dirty="0" smtClean="0">
              <a:solidFill>
                <a:schemeClr val="tx1"/>
              </a:solidFill>
            </a:rPr>
            <a:t>своевременной информационно-разъяснительной  работы с обучающимися, родителями и педагогами с возможностью получения обратной связи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758679" y="2358520"/>
        <a:ext cx="7788501" cy="1179053"/>
      </dsp:txXfrm>
    </dsp:sp>
    <dsp:sp modelId="{DFAC4802-0695-4A1F-B20C-6B472C1189F6}">
      <dsp:nvSpPr>
        <dsp:cNvPr id="0" name=""/>
        <dsp:cNvSpPr/>
      </dsp:nvSpPr>
      <dsp:spPr>
        <a:xfrm>
          <a:off x="21770" y="2211138"/>
          <a:ext cx="1473817" cy="1473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8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edsovet66.irro.ru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irro.r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pedsovet66.irro.ru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763688" y="203486"/>
            <a:ext cx="6316200" cy="91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defRPr/>
            </a:pPr>
            <a:r>
              <a:rPr lang="ru-RU" sz="1800" b="0" strike="noStrike" spc="-1" dirty="0">
                <a:solidFill>
                  <a:srgbClr val="002060"/>
                </a:solidFill>
                <a:latin typeface="Tahoma"/>
                <a:ea typeface="DejaVu Sans"/>
              </a:rPr>
              <a:t>Министерство образования и молодежной политики Свердловской области</a:t>
            </a:r>
          </a:p>
          <a:p>
            <a:pPr algn="ctr">
              <a:lnSpc>
                <a:spcPct val="100000"/>
              </a:lnSpc>
              <a:defRPr/>
            </a:pPr>
            <a:r>
              <a:rPr lang="ru-RU" spc="-1" dirty="0">
                <a:solidFill>
                  <a:srgbClr val="002060"/>
                </a:solidFill>
                <a:latin typeface="Tahoma"/>
              </a:rPr>
              <a:t>Институт развития образования Свердловской области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1331640" y="2382120"/>
            <a:ext cx="6685920" cy="2014200"/>
          </a:xfrm>
          <a:prstGeom prst="round2DiagRect">
            <a:avLst>
              <a:gd name="adj1" fmla="val 28962"/>
              <a:gd name="adj2" fmla="val 0"/>
            </a:avLst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defRPr/>
            </a:pPr>
            <a:r>
              <a:rPr lang="ru-RU" sz="2800" b="1" spc="-1" dirty="0">
                <a:solidFill>
                  <a:srgbClr val="FFFFFF"/>
                </a:solidFill>
                <a:latin typeface="Calibri"/>
              </a:rPr>
              <a:t>Актуальные направления деятельности по введению ФГОС среднего общего образования: управленческий и содержательный аспект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3582000" y="5949360"/>
            <a:ext cx="18334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defRPr/>
            </a:pPr>
            <a:r>
              <a:rPr lang="ru-RU" sz="1800" b="1" strike="noStrike" spc="-1" dirty="0">
                <a:solidFill>
                  <a:srgbClr val="17375E"/>
                </a:solidFill>
                <a:latin typeface="Calibri"/>
                <a:ea typeface="DejaVu Sans"/>
              </a:rPr>
              <a:t>Екатеринбург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800" b="1" strike="noStrike" spc="-1" dirty="0">
                <a:solidFill>
                  <a:srgbClr val="17375E"/>
                </a:solidFill>
                <a:latin typeface="Calibri"/>
                <a:ea typeface="DejaVu Sans"/>
              </a:rPr>
              <a:t>2020 год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/>
          <p:nvPr/>
        </p:nvPicPr>
        <p:blipFill>
          <a:blip r:embed="rId2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stomShape 1"/>
          <p:cNvSpPr/>
          <p:nvPr/>
        </p:nvSpPr>
        <p:spPr bwMode="auto">
          <a:xfrm>
            <a:off x="1503272" y="424944"/>
            <a:ext cx="6857119" cy="52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Проблемы при введении ФГОС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2" name="Picture 4" descr="https://yourchampionmind.files.wordpress.com/2012/03/man-with-question-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2190156" cy="219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7250C8F-3EBA-455B-BB53-6083A1E8A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9801090"/>
              </p:ext>
            </p:extLst>
          </p:nvPr>
        </p:nvGraphicFramePr>
        <p:xfrm>
          <a:off x="683568" y="1333816"/>
          <a:ext cx="8064896" cy="339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6124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9" y="620688"/>
            <a:ext cx="8795306" cy="578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/>
          <p:nvPr/>
        </p:nvPicPr>
        <p:blipFill>
          <a:blip r:embed="rId4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83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6" y="901492"/>
            <a:ext cx="8851449" cy="516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/>
          <p:nvPr/>
        </p:nvPicPr>
        <p:blipFill>
          <a:blip r:embed="rId4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74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stomShape 1"/>
          <p:cNvSpPr/>
          <p:nvPr/>
        </p:nvSpPr>
        <p:spPr bwMode="auto">
          <a:xfrm>
            <a:off x="1503272" y="424944"/>
            <a:ext cx="6857119" cy="52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Профильное обучение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12092F-7D45-4123-B955-133C2FDFB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650"/>
          <a:stretch/>
        </p:blipFill>
        <p:spPr>
          <a:xfrm>
            <a:off x="13864" y="1268760"/>
            <a:ext cx="9031645" cy="4320480"/>
          </a:xfrm>
          <a:prstGeom prst="rect">
            <a:avLst/>
          </a:prstGeom>
        </p:spPr>
      </p:pic>
      <p:pic>
        <p:nvPicPr>
          <p:cNvPr id="12" name="Picture 4"/>
          <p:cNvPicPr/>
          <p:nvPr/>
        </p:nvPicPr>
        <p:blipFill>
          <a:blip r:embed="rId4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365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stomShape 1"/>
          <p:cNvSpPr/>
          <p:nvPr/>
        </p:nvSpPr>
        <p:spPr bwMode="auto">
          <a:xfrm>
            <a:off x="323528" y="260648"/>
            <a:ext cx="7649207" cy="1512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Преемственность</a:t>
            </a:r>
            <a:r>
              <a:rPr lang="en-US" sz="2800" b="1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 </a:t>
            </a:r>
            <a:r>
              <a:rPr lang="ru-RU" sz="2800" b="1" spc="-1" dirty="0">
                <a:solidFill>
                  <a:srgbClr val="002060"/>
                </a:solidFill>
                <a:latin typeface="Times New Roman"/>
              </a:rPr>
              <a:t>общего и профессионального образования в профессиональных образовательных организациях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4"/>
          <p:cNvPicPr/>
          <p:nvPr/>
        </p:nvPicPr>
        <p:blipFill>
          <a:blip r:embed="rId3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060848"/>
            <a:ext cx="8496944" cy="41764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исследовании приняли участие </a:t>
            </a:r>
            <a:r>
              <a:rPr lang="uk-UA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6354 респондента</a:t>
            </a: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768 преподавателей общеобразовательных дисциплин;</a:t>
            </a:r>
            <a:b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5586 студентов первого курса профессиональных образовательных организаций (далее – ПОО) Свердловской области, обучающихся на базе основного общего образования. </a:t>
            </a:r>
            <a:b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исследования представлена ПОО г. Екатеринбурга и пяти управленческих округов Свердловской области. </a:t>
            </a:r>
          </a:p>
          <a:p>
            <a:endParaRPr lang="ru-RU" sz="1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Выборкой охвачены педагоги и обучающиеся по образовательным программам 33 профессий и 87 специальностей семи направлений 28 укрупненных групп профессий и специальностей.</a:t>
            </a:r>
            <a:endParaRPr lang="ru-RU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1297395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/>
          <p:cNvPicPr/>
          <p:nvPr/>
        </p:nvPicPr>
        <p:blipFill>
          <a:blip r:embed="rId3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2" y="1124744"/>
            <a:ext cx="7999955" cy="478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869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stomShape 1"/>
          <p:cNvSpPr/>
          <p:nvPr/>
        </p:nvSpPr>
        <p:spPr bwMode="auto">
          <a:xfrm>
            <a:off x="827584" y="492390"/>
            <a:ext cx="6857119" cy="52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Нормативные основания для реализации ФГОС СОО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4"/>
          <p:cNvPicPr/>
          <p:nvPr/>
        </p:nvPicPr>
        <p:blipFill>
          <a:blip r:embed="rId3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68892275"/>
              </p:ext>
            </p:extLst>
          </p:nvPr>
        </p:nvGraphicFramePr>
        <p:xfrm>
          <a:off x="251520" y="1268760"/>
          <a:ext cx="8712968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00990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stomShape 1"/>
          <p:cNvSpPr/>
          <p:nvPr/>
        </p:nvSpPr>
        <p:spPr bwMode="auto">
          <a:xfrm>
            <a:off x="739241" y="399602"/>
            <a:ext cx="6857119" cy="52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Сетевая модель профильного обучения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2E791F9-0C52-4A5E-9C0F-0615730B6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2"/>
            <a:ext cx="9144000" cy="4896544"/>
          </a:xfrm>
          <a:prstGeom prst="rect">
            <a:avLst/>
          </a:prstGeom>
        </p:spPr>
      </p:pic>
      <p:pic>
        <p:nvPicPr>
          <p:cNvPr id="12" name="Picture 4"/>
          <p:cNvPicPr/>
          <p:nvPr/>
        </p:nvPicPr>
        <p:blipFill>
          <a:blip r:embed="rId4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780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stomShape 1"/>
          <p:cNvSpPr/>
          <p:nvPr/>
        </p:nvSpPr>
        <p:spPr bwMode="auto">
          <a:xfrm>
            <a:off x="539552" y="426983"/>
            <a:ext cx="6857119" cy="52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Задачи введения ФГОС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4"/>
          <p:cNvPicPr/>
          <p:nvPr/>
        </p:nvPicPr>
        <p:blipFill>
          <a:blip r:embed="rId3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1268760"/>
            <a:ext cx="83603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образовательных программ, в том числе в рамках профильного обучения и дополнительных общеобразовательных программ;</a:t>
            </a:r>
          </a:p>
          <a:p>
            <a:endParaRPr 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результатов;</a:t>
            </a:r>
          </a:p>
          <a:p>
            <a:endParaRPr 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использования материально-технических и кадровых ресурсов как образовательных, так и иных организаций - участников сетевого взаимодействия;</a:t>
            </a:r>
          </a:p>
          <a:p>
            <a:endParaRPr 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использование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средств за счет объединения ресурсов нескольких организаций </a:t>
            </a: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общих задач, отвечающих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интересам всех участников взаимодействия;</a:t>
            </a:r>
          </a:p>
          <a:p>
            <a:endParaRPr 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кадрового обеспечения организаций - участников сетевого взаимодействия, включающей непрерывное повышение профессионального мастерства педагогических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173479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stomShape 1"/>
          <p:cNvSpPr/>
          <p:nvPr/>
        </p:nvSpPr>
        <p:spPr bwMode="auto">
          <a:xfrm>
            <a:off x="323528" y="424944"/>
            <a:ext cx="8036863" cy="52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Алгоритм действий на завершающем этапе подготовки к введению ФГОС СОО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4"/>
          <p:cNvPicPr/>
          <p:nvPr/>
        </p:nvPicPr>
        <p:blipFill>
          <a:blip r:embed="rId3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DF1966D8-155D-47C6-8803-49C0890C3B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361327"/>
              </p:ext>
            </p:extLst>
          </p:nvPr>
        </p:nvGraphicFramePr>
        <p:xfrm>
          <a:off x="179513" y="1556792"/>
          <a:ext cx="885213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28B4895-8067-4FAA-92C9-DD3F5FD007AC}"/>
              </a:ext>
            </a:extLst>
          </p:cNvPr>
          <p:cNvSpPr/>
          <p:nvPr/>
        </p:nvSpPr>
        <p:spPr>
          <a:xfrm>
            <a:off x="734652" y="5949280"/>
            <a:ext cx="7291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Образовательная организация</a:t>
            </a:r>
          </a:p>
        </p:txBody>
      </p:sp>
    </p:spTree>
    <p:extLst>
      <p:ext uri="{BB962C8B-B14F-4D97-AF65-F5344CB8AC3E}">
        <p14:creationId xmlns:p14="http://schemas.microsoft.com/office/powerpoint/2010/main" val="61365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/>
          <p:nvPr/>
        </p:nvPicPr>
        <p:blipFill>
          <a:blip r:embed="rId2" cstate="print"/>
          <a:stretch/>
        </p:blipFill>
        <p:spPr bwMode="auto">
          <a:xfrm>
            <a:off x="7596360" y="5278320"/>
            <a:ext cx="1545480" cy="1517759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https://www.prodlenka.org/resized/articles/1200x630/5dc/44d/669/5dc44d6696aec190306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00" y="884238"/>
            <a:ext cx="4133255" cy="216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9826" y="1340768"/>
            <a:ext cx="47220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 сентября 2020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78187" y="4598989"/>
            <a:ext cx="436850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100 %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923928" y="3333956"/>
            <a:ext cx="1800200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687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stomShape 1"/>
          <p:cNvSpPr/>
          <p:nvPr/>
        </p:nvSpPr>
        <p:spPr bwMode="auto">
          <a:xfrm>
            <a:off x="323528" y="424944"/>
            <a:ext cx="8036863" cy="52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Алгоритм действий на завершающем этапе подготовки к введению ФГОС СОО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4"/>
          <p:cNvPicPr/>
          <p:nvPr/>
        </p:nvPicPr>
        <p:blipFill>
          <a:blip r:embed="rId3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DF1966D8-155D-47C6-8803-49C0890C3B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9104110"/>
              </p:ext>
            </p:extLst>
          </p:nvPr>
        </p:nvGraphicFramePr>
        <p:xfrm>
          <a:off x="179513" y="1556792"/>
          <a:ext cx="885213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28B4895-8067-4FAA-92C9-DD3F5FD007AC}"/>
              </a:ext>
            </a:extLst>
          </p:cNvPr>
          <p:cNvSpPr/>
          <p:nvPr/>
        </p:nvSpPr>
        <p:spPr>
          <a:xfrm>
            <a:off x="2495200" y="5949280"/>
            <a:ext cx="37709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Муниципалитет</a:t>
            </a:r>
          </a:p>
        </p:txBody>
      </p:sp>
    </p:spTree>
    <p:extLst>
      <p:ext uri="{BB962C8B-B14F-4D97-AF65-F5344CB8AC3E}">
        <p14:creationId xmlns:p14="http://schemas.microsoft.com/office/powerpoint/2010/main" val="3003388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stomShape 1"/>
          <p:cNvSpPr/>
          <p:nvPr/>
        </p:nvSpPr>
        <p:spPr bwMode="auto">
          <a:xfrm>
            <a:off x="323528" y="424944"/>
            <a:ext cx="8036863" cy="52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Кадровые условия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4"/>
          <p:cNvPicPr/>
          <p:nvPr/>
        </p:nvPicPr>
        <p:blipFill>
          <a:blip r:embed="rId3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DE0BA1-BBB7-417A-98BF-76C9D3CF105E}"/>
              </a:ext>
            </a:extLst>
          </p:cNvPr>
          <p:cNvSpPr txBox="1"/>
          <p:nvPr/>
        </p:nvSpPr>
        <p:spPr>
          <a:xfrm>
            <a:off x="117818" y="1622772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Неполная укомплектованность</a:t>
            </a:r>
          </a:p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Недостаточная готовность педагогов к реализации требований стандарта (профильность обучения, самоопределение обучающихся)</a:t>
            </a:r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xmlns="" id="{1B4F11A2-0A2E-4016-998C-E1B018AEE59F}"/>
              </a:ext>
            </a:extLst>
          </p:cNvPr>
          <p:cNvSpPr/>
          <p:nvPr/>
        </p:nvSpPr>
        <p:spPr>
          <a:xfrm>
            <a:off x="4078258" y="1840830"/>
            <a:ext cx="480710" cy="187220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FC0D09A-C2D6-4F08-B6F7-5890D1C4149D}"/>
              </a:ext>
            </a:extLst>
          </p:cNvPr>
          <p:cNvSpPr txBox="1"/>
          <p:nvPr/>
        </p:nvSpPr>
        <p:spPr>
          <a:xfrm>
            <a:off x="4767907" y="1423318"/>
            <a:ext cx="3960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Обучение </a:t>
            </a:r>
            <a:r>
              <a:rPr lang="ru-RU" dirty="0" smtClean="0"/>
              <a:t>педагогов  </a:t>
            </a:r>
            <a:r>
              <a:rPr lang="ru-RU" dirty="0"/>
              <a:t>сопровождению индивидуальной проектной </a:t>
            </a:r>
            <a:r>
              <a:rPr lang="ru-RU" dirty="0" smtClean="0"/>
              <a:t>деятельности</a:t>
            </a: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Разработка программ </a:t>
            </a:r>
            <a:r>
              <a:rPr lang="ru-RU" dirty="0" err="1"/>
              <a:t>тьюторского</a:t>
            </a:r>
            <a:r>
              <a:rPr lang="ru-RU" dirty="0"/>
              <a:t> сопровождения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Использование новых технологий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Применение сетевой формы, дистанционных образовательных технологий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CA7400E-C1B1-4EA0-A48A-16095E3C0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723" y="3775481"/>
            <a:ext cx="2133360" cy="291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426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/>
          <p:cNvPicPr/>
          <p:nvPr/>
        </p:nvPicPr>
        <p:blipFill>
          <a:blip r:embed="rId3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39"/>
            <a:ext cx="7488832" cy="64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433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/>
          <p:cNvPicPr/>
          <p:nvPr/>
        </p:nvPicPr>
        <p:blipFill>
          <a:blip r:embed="rId3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23408"/>
            <a:ext cx="7571886" cy="484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772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stomShape 1"/>
          <p:cNvSpPr/>
          <p:nvPr/>
        </p:nvSpPr>
        <p:spPr bwMode="auto">
          <a:xfrm>
            <a:off x="323528" y="424944"/>
            <a:ext cx="8036863" cy="52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Информационные ресурсы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D304387-D116-4C0C-81F9-5C37E06380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815"/>
          <a:stretch/>
        </p:blipFill>
        <p:spPr>
          <a:xfrm>
            <a:off x="270730" y="1058931"/>
            <a:ext cx="8089661" cy="265810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99B95CB-89EB-4164-965A-AA7E0E234104}"/>
              </a:ext>
            </a:extLst>
          </p:cNvPr>
          <p:cNvSpPr/>
          <p:nvPr/>
        </p:nvSpPr>
        <p:spPr bwMode="auto">
          <a:xfrm>
            <a:off x="257611" y="3732966"/>
            <a:ext cx="316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4"/>
              </a:rPr>
              <a:t>https://www.irro.ru/</a:t>
            </a:r>
            <a:endParaRPr lang="ru-RU" sz="28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579082F-FF55-4F56-B2D7-46B82458CB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7974"/>
          <a:stretch/>
        </p:blipFill>
        <p:spPr bwMode="auto">
          <a:xfrm>
            <a:off x="323528" y="4346302"/>
            <a:ext cx="8181624" cy="1983555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38054DD-8FAA-4D0C-8BCD-71B0455BD43A}"/>
              </a:ext>
            </a:extLst>
          </p:cNvPr>
          <p:cNvSpPr/>
          <p:nvPr/>
        </p:nvSpPr>
        <p:spPr bwMode="auto">
          <a:xfrm>
            <a:off x="257611" y="6329857"/>
            <a:ext cx="4262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6"/>
              </a:rPr>
              <a:t>https://pedsovet66.irro.ru/</a:t>
            </a:r>
            <a:endParaRPr lang="ru-RU" sz="2800" dirty="0"/>
          </a:p>
        </p:txBody>
      </p:sp>
      <p:pic>
        <p:nvPicPr>
          <p:cNvPr id="12" name="Picture 4"/>
          <p:cNvPicPr/>
          <p:nvPr/>
        </p:nvPicPr>
        <p:blipFill>
          <a:blip r:embed="rId7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64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stomShape 1"/>
          <p:cNvSpPr/>
          <p:nvPr/>
        </p:nvSpPr>
        <p:spPr bwMode="auto">
          <a:xfrm>
            <a:off x="323528" y="424944"/>
            <a:ext cx="8036863" cy="52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Варианты реализации стандарта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4"/>
          <p:cNvPicPr/>
          <p:nvPr/>
        </p:nvPicPr>
        <p:blipFill>
          <a:blip r:embed="rId3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FF1E15CA-C2E9-454E-A744-5D573D3E8416}"/>
              </a:ext>
            </a:extLst>
          </p:cNvPr>
          <p:cNvSpPr/>
          <p:nvPr/>
        </p:nvSpPr>
        <p:spPr>
          <a:xfrm>
            <a:off x="3419872" y="2144854"/>
            <a:ext cx="252028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Образовательная организация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F383D4A3-7E54-4F70-88AD-52D25BE94688}"/>
              </a:ext>
            </a:extLst>
          </p:cNvPr>
          <p:cNvSpPr/>
          <p:nvPr/>
        </p:nvSpPr>
        <p:spPr>
          <a:xfrm>
            <a:off x="3671900" y="4377970"/>
            <a:ext cx="2016224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Дистанционные технологии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62F1415D-778F-4DF2-BCF2-27FE93B898F3}"/>
              </a:ext>
            </a:extLst>
          </p:cNvPr>
          <p:cNvSpPr/>
          <p:nvPr/>
        </p:nvSpPr>
        <p:spPr>
          <a:xfrm>
            <a:off x="6480212" y="2468890"/>
            <a:ext cx="2016224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Внеурочная деятельность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3DD8C319-5FE8-4679-961B-D7AE3F2BC0F7}"/>
              </a:ext>
            </a:extLst>
          </p:cNvPr>
          <p:cNvSpPr/>
          <p:nvPr/>
        </p:nvSpPr>
        <p:spPr>
          <a:xfrm>
            <a:off x="863588" y="2468890"/>
            <a:ext cx="2016224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Сетевое взаимодействие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A31570A0-3287-46B4-A16B-72D95736989A}"/>
              </a:ext>
            </a:extLst>
          </p:cNvPr>
          <p:cNvSpPr/>
          <p:nvPr/>
        </p:nvSpPr>
        <p:spPr>
          <a:xfrm>
            <a:off x="2937778" y="2792926"/>
            <a:ext cx="424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xmlns="" id="{8592B4D3-2170-4304-9E9C-90CEBBA19AC1}"/>
              </a:ext>
            </a:extLst>
          </p:cNvPr>
          <p:cNvSpPr/>
          <p:nvPr/>
        </p:nvSpPr>
        <p:spPr bwMode="auto">
          <a:xfrm rot="10800000">
            <a:off x="5969135" y="2801310"/>
            <a:ext cx="424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xmlns="" id="{AB57CF0F-4AA2-4C10-AF2C-D5B179409A42}"/>
              </a:ext>
            </a:extLst>
          </p:cNvPr>
          <p:cNvSpPr/>
          <p:nvPr/>
        </p:nvSpPr>
        <p:spPr bwMode="auto">
          <a:xfrm rot="16200000">
            <a:off x="4467948" y="3909484"/>
            <a:ext cx="424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05B14EE-A3A7-4169-9E06-10F9B16D347F}"/>
              </a:ext>
            </a:extLst>
          </p:cNvPr>
          <p:cNvSpPr/>
          <p:nvPr/>
        </p:nvSpPr>
        <p:spPr bwMode="auto">
          <a:xfrm>
            <a:off x="3165257" y="5949280"/>
            <a:ext cx="24307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 вариант</a:t>
            </a:r>
          </a:p>
        </p:txBody>
      </p:sp>
    </p:spTree>
    <p:extLst>
      <p:ext uri="{BB962C8B-B14F-4D97-AF65-F5344CB8AC3E}">
        <p14:creationId xmlns:p14="http://schemas.microsoft.com/office/powerpoint/2010/main" val="2223939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stomShape 1"/>
          <p:cNvSpPr/>
          <p:nvPr/>
        </p:nvSpPr>
        <p:spPr bwMode="auto">
          <a:xfrm>
            <a:off x="323528" y="424944"/>
            <a:ext cx="8036863" cy="52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Варианты реализации стандарта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4"/>
          <p:cNvPicPr/>
          <p:nvPr/>
        </p:nvPicPr>
        <p:blipFill>
          <a:blip r:embed="rId3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FF1E15CA-C2E9-454E-A744-5D573D3E8416}"/>
              </a:ext>
            </a:extLst>
          </p:cNvPr>
          <p:cNvSpPr/>
          <p:nvPr/>
        </p:nvSpPr>
        <p:spPr>
          <a:xfrm>
            <a:off x="1691680" y="1753951"/>
            <a:ext cx="2418626" cy="1452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Образовательная организация 1.</a:t>
            </a:r>
          </a:p>
          <a:p>
            <a:pPr algn="ctr"/>
            <a:r>
              <a:rPr lang="ru-RU" sz="2000" dirty="0"/>
              <a:t>Профиль 1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F299F64-1028-4552-8D9B-DA7F81719BEB}"/>
              </a:ext>
            </a:extLst>
          </p:cNvPr>
          <p:cNvSpPr/>
          <p:nvPr/>
        </p:nvSpPr>
        <p:spPr bwMode="auto">
          <a:xfrm>
            <a:off x="3165257" y="5949280"/>
            <a:ext cx="24307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 вариант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2DB67194-1C74-4F8A-A2B3-1ACA2EEADCD2}"/>
              </a:ext>
            </a:extLst>
          </p:cNvPr>
          <p:cNvSpPr/>
          <p:nvPr/>
        </p:nvSpPr>
        <p:spPr>
          <a:xfrm>
            <a:off x="5067717" y="1753951"/>
            <a:ext cx="2418626" cy="1452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Образовательная организация 2.</a:t>
            </a:r>
          </a:p>
          <a:p>
            <a:pPr algn="ctr"/>
            <a:r>
              <a:rPr lang="ru-RU" sz="2000" dirty="0"/>
              <a:t>Профиль 2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6A70F6E0-28F4-4C6D-8638-C55844F8F8E2}"/>
              </a:ext>
            </a:extLst>
          </p:cNvPr>
          <p:cNvSpPr/>
          <p:nvPr/>
        </p:nvSpPr>
        <p:spPr>
          <a:xfrm>
            <a:off x="3428902" y="3953615"/>
            <a:ext cx="2418626" cy="1452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Образовательная организация …</a:t>
            </a:r>
          </a:p>
          <a:p>
            <a:pPr algn="ctr"/>
            <a:r>
              <a:rPr lang="ru-RU" sz="2000" dirty="0"/>
              <a:t>Профиль …</a:t>
            </a:r>
          </a:p>
        </p:txBody>
      </p:sp>
      <p:sp>
        <p:nvSpPr>
          <p:cNvPr id="3" name="Стрелка: изогнутая вправо 2">
            <a:extLst>
              <a:ext uri="{FF2B5EF4-FFF2-40B4-BE49-F238E27FC236}">
                <a16:creationId xmlns:a16="http://schemas.microsoft.com/office/drawing/2014/main" xmlns="" id="{56710A1C-C765-4407-8B14-9ACB6A72EF7F}"/>
              </a:ext>
            </a:extLst>
          </p:cNvPr>
          <p:cNvSpPr/>
          <p:nvPr/>
        </p:nvSpPr>
        <p:spPr>
          <a:xfrm>
            <a:off x="2411760" y="3404867"/>
            <a:ext cx="576064" cy="11762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: изогнутая вправо 21">
            <a:extLst>
              <a:ext uri="{FF2B5EF4-FFF2-40B4-BE49-F238E27FC236}">
                <a16:creationId xmlns:a16="http://schemas.microsoft.com/office/drawing/2014/main" xmlns="" id="{A63D7C00-C310-4260-818B-7D798AF64531}"/>
              </a:ext>
            </a:extLst>
          </p:cNvPr>
          <p:cNvSpPr/>
          <p:nvPr/>
        </p:nvSpPr>
        <p:spPr bwMode="auto">
          <a:xfrm rot="10605889">
            <a:off x="6141625" y="3281729"/>
            <a:ext cx="576064" cy="11608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изогнутая вправо 22">
            <a:extLst>
              <a:ext uri="{FF2B5EF4-FFF2-40B4-BE49-F238E27FC236}">
                <a16:creationId xmlns:a16="http://schemas.microsoft.com/office/drawing/2014/main" xmlns="" id="{525DFF75-B980-4B84-99CC-1AE2825447C7}"/>
              </a:ext>
            </a:extLst>
          </p:cNvPr>
          <p:cNvSpPr/>
          <p:nvPr/>
        </p:nvSpPr>
        <p:spPr bwMode="auto">
          <a:xfrm rot="5400000">
            <a:off x="4242410" y="496309"/>
            <a:ext cx="569819" cy="16713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89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stomShape 1"/>
          <p:cNvSpPr/>
          <p:nvPr/>
        </p:nvSpPr>
        <p:spPr bwMode="auto">
          <a:xfrm>
            <a:off x="323528" y="424944"/>
            <a:ext cx="8036863" cy="52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Варианты реализации стандарта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4"/>
          <p:cNvPicPr/>
          <p:nvPr/>
        </p:nvPicPr>
        <p:blipFill>
          <a:blip r:embed="rId3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F299F64-1028-4552-8D9B-DA7F81719BEB}"/>
              </a:ext>
            </a:extLst>
          </p:cNvPr>
          <p:cNvSpPr/>
          <p:nvPr/>
        </p:nvSpPr>
        <p:spPr bwMode="auto">
          <a:xfrm>
            <a:off x="3165257" y="5949280"/>
            <a:ext cx="24307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 вариант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6A70F6E0-28F4-4C6D-8638-C55844F8F8E2}"/>
              </a:ext>
            </a:extLst>
          </p:cNvPr>
          <p:cNvSpPr/>
          <p:nvPr/>
        </p:nvSpPr>
        <p:spPr>
          <a:xfrm>
            <a:off x="2699792" y="1278461"/>
            <a:ext cx="3744416" cy="4075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Образовательная организация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Профиль 1.</a:t>
            </a:r>
          </a:p>
          <a:p>
            <a:pPr algn="ctr"/>
            <a:r>
              <a:rPr lang="ru-RU" sz="2400" dirty="0"/>
              <a:t>Профиль 2.</a:t>
            </a:r>
          </a:p>
          <a:p>
            <a:pPr algn="ctr"/>
            <a:r>
              <a:rPr lang="ru-RU" sz="2400" dirty="0"/>
              <a:t>…</a:t>
            </a:r>
          </a:p>
          <a:p>
            <a:pPr algn="ctr"/>
            <a:r>
              <a:rPr lang="ru-RU" sz="2400" dirty="0"/>
              <a:t>Профиль…</a:t>
            </a:r>
          </a:p>
        </p:txBody>
      </p:sp>
      <p:sp>
        <p:nvSpPr>
          <p:cNvPr id="13" name="Стрелка: изогнутая вправо 12">
            <a:extLst>
              <a:ext uri="{FF2B5EF4-FFF2-40B4-BE49-F238E27FC236}">
                <a16:creationId xmlns:a16="http://schemas.microsoft.com/office/drawing/2014/main" xmlns="" id="{FCADD564-B6AF-4300-9DC0-338C0472191E}"/>
              </a:ext>
            </a:extLst>
          </p:cNvPr>
          <p:cNvSpPr/>
          <p:nvPr/>
        </p:nvSpPr>
        <p:spPr bwMode="auto">
          <a:xfrm>
            <a:off x="1907704" y="2557657"/>
            <a:ext cx="576064" cy="11762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: изогнутая вправо 13">
            <a:extLst>
              <a:ext uri="{FF2B5EF4-FFF2-40B4-BE49-F238E27FC236}">
                <a16:creationId xmlns:a16="http://schemas.microsoft.com/office/drawing/2014/main" xmlns="" id="{DEAAE4E8-4FD7-48B1-922A-2B6971624C07}"/>
              </a:ext>
            </a:extLst>
          </p:cNvPr>
          <p:cNvSpPr/>
          <p:nvPr/>
        </p:nvSpPr>
        <p:spPr bwMode="auto">
          <a:xfrm rot="10605889">
            <a:off x="6627936" y="2557763"/>
            <a:ext cx="576064" cy="11608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36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stomShape 1"/>
          <p:cNvSpPr/>
          <p:nvPr/>
        </p:nvSpPr>
        <p:spPr bwMode="auto">
          <a:xfrm>
            <a:off x="323528" y="424944"/>
            <a:ext cx="8036863" cy="52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Задачи по введению ФГОС СОО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4"/>
          <p:cNvPicPr/>
          <p:nvPr/>
        </p:nvPicPr>
        <p:blipFill>
          <a:blip r:embed="rId3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28B4895-8067-4FAA-92C9-DD3F5FD007AC}"/>
              </a:ext>
            </a:extLst>
          </p:cNvPr>
          <p:cNvSpPr/>
          <p:nvPr/>
        </p:nvSpPr>
        <p:spPr bwMode="auto">
          <a:xfrm>
            <a:off x="2495200" y="5949280"/>
            <a:ext cx="37709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Муниципалитет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61904076"/>
              </p:ext>
            </p:extLst>
          </p:nvPr>
        </p:nvGraphicFramePr>
        <p:xfrm>
          <a:off x="251520" y="1423318"/>
          <a:ext cx="8640960" cy="4037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28352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stomShape 1"/>
          <p:cNvSpPr/>
          <p:nvPr/>
        </p:nvSpPr>
        <p:spPr bwMode="auto">
          <a:xfrm>
            <a:off x="323528" y="424944"/>
            <a:ext cx="8036863" cy="52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Задачи по введению ФГОС СОО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4"/>
          <p:cNvPicPr/>
          <p:nvPr/>
        </p:nvPicPr>
        <p:blipFill>
          <a:blip r:embed="rId3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28B4895-8067-4FAA-92C9-DD3F5FD007AC}"/>
              </a:ext>
            </a:extLst>
          </p:cNvPr>
          <p:cNvSpPr/>
          <p:nvPr/>
        </p:nvSpPr>
        <p:spPr bwMode="auto">
          <a:xfrm>
            <a:off x="707409" y="5949280"/>
            <a:ext cx="73464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Образовательной организации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64168026"/>
              </p:ext>
            </p:extLst>
          </p:nvPr>
        </p:nvGraphicFramePr>
        <p:xfrm>
          <a:off x="323528" y="1333816"/>
          <a:ext cx="8568952" cy="4127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951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503272" y="424944"/>
            <a:ext cx="6857119" cy="52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Требования к качеству подготовки выпускников из ФГОС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4"/>
          <p:cNvPicPr/>
          <p:nvPr/>
        </p:nvPicPr>
        <p:blipFill>
          <a:blip r:embed="rId2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  <p:sp>
        <p:nvSpPr>
          <p:cNvPr id="17" name="CustomShape 2"/>
          <p:cNvSpPr/>
          <p:nvPr/>
        </p:nvSpPr>
        <p:spPr bwMode="auto">
          <a:xfrm>
            <a:off x="415439" y="97920"/>
            <a:ext cx="1182600" cy="1182600"/>
          </a:xfrm>
          <a:prstGeom prst="ellipse">
            <a:avLst/>
          </a:prstGeom>
          <a:ln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" name="Picture 2"/>
          <p:cNvPicPr/>
          <p:nvPr/>
        </p:nvPicPr>
        <p:blipFill>
          <a:blip r:embed="rId3" cstate="print"/>
          <a:stretch/>
        </p:blipFill>
        <p:spPr bwMode="auto">
          <a:xfrm>
            <a:off x="652680" y="284400"/>
            <a:ext cx="708840" cy="708840"/>
          </a:xfrm>
          <a:prstGeom prst="rect">
            <a:avLst/>
          </a:prstGeom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899592" y="1606800"/>
            <a:ext cx="77048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Дальнейшее становление и формирование личности обучающегося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99592" y="2708920"/>
            <a:ext cx="77048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интереса к познанию и творческих способностей обучающегося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99592" y="3811040"/>
            <a:ext cx="77048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Формирование навыков самостоятельной учебной деятельности на основе индивидуализации и профессиональной ориентации содержания СОО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99592" y="4906032"/>
            <a:ext cx="77048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Подготовка обучающегося к жизни в обществе, самостоятельному жизненному выбору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989818"/>
            <a:ext cx="75415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Ст.66 ФЗ «Об образовании в РФ</a:t>
            </a:r>
          </a:p>
        </p:txBody>
      </p:sp>
    </p:spTree>
    <p:extLst>
      <p:ext uri="{BB962C8B-B14F-4D97-AF65-F5344CB8AC3E}">
        <p14:creationId xmlns:p14="http://schemas.microsoft.com/office/powerpoint/2010/main" val="73730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361520" y="251536"/>
            <a:ext cx="6857119" cy="52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Требования к </a:t>
            </a:r>
            <a:r>
              <a:rPr lang="ru-RU" sz="2800" b="1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профильности</a:t>
            </a:r>
          </a:p>
        </p:txBody>
      </p:sp>
      <p:pic>
        <p:nvPicPr>
          <p:cNvPr id="12" name="Picture 4"/>
          <p:cNvPicPr/>
          <p:nvPr/>
        </p:nvPicPr>
        <p:blipFill>
          <a:blip r:embed="rId2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  <p:sp>
        <p:nvSpPr>
          <p:cNvPr id="17" name="CustomShape 2"/>
          <p:cNvSpPr/>
          <p:nvPr/>
        </p:nvSpPr>
        <p:spPr bwMode="auto">
          <a:xfrm>
            <a:off x="415439" y="97920"/>
            <a:ext cx="1182600" cy="1182600"/>
          </a:xfrm>
          <a:prstGeom prst="ellipse">
            <a:avLst/>
          </a:prstGeom>
          <a:ln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" name="Picture 2"/>
          <p:cNvPicPr/>
          <p:nvPr/>
        </p:nvPicPr>
        <p:blipFill>
          <a:blip r:embed="rId3" cstate="print"/>
          <a:stretch/>
        </p:blipFill>
        <p:spPr bwMode="auto">
          <a:xfrm>
            <a:off x="652680" y="284400"/>
            <a:ext cx="708840" cy="708840"/>
          </a:xfrm>
          <a:prstGeom prst="rect">
            <a:avLst/>
          </a:prstGeom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824290" y="1350279"/>
            <a:ext cx="7704856" cy="670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Достижение </a:t>
            </a:r>
            <a:r>
              <a:rPr lang="ru-RU" sz="1600" dirty="0"/>
              <a:t>выпускниками школы нового, более высокого качества образовательной и профильной подготовки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42510" y="3488447"/>
            <a:ext cx="7704856" cy="1643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Использование изученных законов развития и функционирования </a:t>
            </a:r>
            <a:r>
              <a:rPr lang="ru-RU" sz="1600" dirty="0" smtClean="0"/>
              <a:t>природы и </a:t>
            </a:r>
            <a:r>
              <a:rPr lang="ru-RU" sz="1600" dirty="0"/>
              <a:t>общества, других знания в качестве основы и средств для </a:t>
            </a:r>
            <a:r>
              <a:rPr lang="ru-RU" sz="1600" dirty="0" smtClean="0"/>
              <a:t>приобретения новых </a:t>
            </a:r>
            <a:r>
              <a:rPr lang="ru-RU" sz="1600" dirty="0"/>
              <a:t>знаний, их дальнейшего расширения и углубления, </a:t>
            </a:r>
            <a:r>
              <a:rPr lang="ru-RU" sz="1600" dirty="0" smtClean="0"/>
              <a:t>самостоятельного выхода </a:t>
            </a:r>
            <a:r>
              <a:rPr lang="ru-RU" sz="1600" dirty="0"/>
              <a:t>за пределы имеющейся информации с использованием для </a:t>
            </a:r>
            <a:r>
              <a:rPr lang="ru-RU" sz="1600" dirty="0" smtClean="0"/>
              <a:t>этого способов </a:t>
            </a:r>
            <a:r>
              <a:rPr lang="ru-RU" sz="1600" dirty="0"/>
              <a:t>объяснения, поведения, прогнозирования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12712" y="5288322"/>
            <a:ext cx="7704856" cy="124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Развитие качеств инициативной личности, позволяющих учащимся свободно</a:t>
            </a:r>
          </a:p>
          <a:p>
            <a:pPr algn="ctr"/>
            <a:r>
              <a:rPr lang="ru-RU" sz="1600" dirty="0"/>
              <a:t>ориентироваться в окружающей действительности, быть </a:t>
            </a:r>
            <a:r>
              <a:rPr lang="ru-RU" sz="1600" dirty="0" smtClean="0"/>
              <a:t>готовыми принимать </a:t>
            </a:r>
            <a:r>
              <a:rPr lang="ru-RU" sz="1600" dirty="0"/>
              <a:t>самостоятельные решения, связанные с личным участием в</a:t>
            </a:r>
          </a:p>
          <a:p>
            <a:pPr algn="ctr"/>
            <a:r>
              <a:rPr lang="ru-RU" sz="1600" dirty="0"/>
              <a:t>социальной жизни общества и трудовой деятельности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824290" y="2249549"/>
            <a:ext cx="7704856" cy="1067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Формирование в процессе овладения системой знаний творческой самостоятельности и критического мышления, </a:t>
            </a:r>
            <a:r>
              <a:rPr lang="ru-RU" sz="1600" dirty="0" smtClean="0"/>
              <a:t>элементов исследовательских </a:t>
            </a:r>
            <a:r>
              <a:rPr lang="ru-RU" sz="1600" dirty="0"/>
              <a:t>умений и навыков, основ </a:t>
            </a:r>
            <a:r>
              <a:rPr lang="ru-RU" sz="1600" dirty="0" smtClean="0"/>
              <a:t>научного мировоззрения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7169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332656"/>
            <a:ext cx="7920880" cy="1440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495"/>
            <a:r>
              <a:rPr lang="ru-RU" sz="1800" b="1" dirty="0" smtClean="0">
                <a:solidFill>
                  <a:prstClr val="black"/>
                </a:solidFill>
                <a:latin typeface="Helvetica Neue Medium"/>
                <a:cs typeface="Arial" pitchFamily="34" charset="0"/>
              </a:rPr>
              <a:t>Указ Президента Российской Федерации </a:t>
            </a:r>
            <a:br>
              <a:rPr lang="ru-RU" sz="1800" b="1" dirty="0" smtClean="0">
                <a:solidFill>
                  <a:prstClr val="black"/>
                </a:solidFill>
                <a:latin typeface="Helvetica Neue Medium"/>
                <a:cs typeface="Arial" pitchFamily="34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Helvetica Neue Medium"/>
                <a:cs typeface="Arial" pitchFamily="34" charset="0"/>
              </a:rPr>
              <a:t>от 07.05.2018 № 204 </a:t>
            </a:r>
            <a:br>
              <a:rPr lang="ru-RU" sz="1800" b="1" dirty="0" smtClean="0">
                <a:solidFill>
                  <a:prstClr val="black"/>
                </a:solidFill>
                <a:latin typeface="Helvetica Neue Medium"/>
                <a:cs typeface="Arial" pitchFamily="34" charset="0"/>
              </a:rPr>
            </a:br>
            <a:endParaRPr lang="ru-RU" sz="1800" b="1" dirty="0" smtClean="0">
              <a:solidFill>
                <a:prstClr val="black"/>
              </a:solidFill>
              <a:latin typeface="Helvetica Neue Medium"/>
              <a:cs typeface="Arial" pitchFamily="34" charset="0"/>
            </a:endParaRPr>
          </a:p>
          <a:p>
            <a:pPr defTabSz="1218495"/>
            <a:r>
              <a:rPr lang="ru-RU" sz="1800" b="1" dirty="0" smtClean="0">
                <a:solidFill>
                  <a:prstClr val="black"/>
                </a:solidFill>
                <a:latin typeface="Helvetica Neue Medium"/>
                <a:cs typeface="Arial" pitchFamily="34" charset="0"/>
              </a:rPr>
              <a:t>«О национальных целях и стратегических задачах развития Российской Федерации на период до 2024 года» </a:t>
            </a:r>
            <a:endParaRPr lang="ru-RU" sz="1800" b="1" dirty="0"/>
          </a:p>
        </p:txBody>
      </p:sp>
      <p:pic>
        <p:nvPicPr>
          <p:cNvPr id="5" name="Picture 2" descr="ÐÐ°ÑÑÐ¸Ð½ÐºÐ¸ Ð¿Ð¾ Ð·Ð°Ð¿ÑÐ¾ÑÑ Ð.Ð. ÐÑÑÐ¸Ð½ ÑÐºÐ°Ð· 2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3147622" cy="23595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2348880"/>
            <a:ext cx="51845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495"/>
            <a:r>
              <a:rPr lang="ru-RU" b="1" dirty="0">
                <a:solidFill>
                  <a:srgbClr val="C00000"/>
                </a:solidFill>
                <a:latin typeface="Helvetica Neue Medium"/>
                <a:cs typeface="Arial" pitchFamily="34" charset="0"/>
              </a:rPr>
              <a:t>НАЦИОНАЛЬНЫЙ ПРОЕКТ «ОБРАЗОВАНИЕ»</a:t>
            </a:r>
          </a:p>
          <a:p>
            <a:pPr algn="just" defTabSz="1218495"/>
            <a:endParaRPr lang="ru-RU" b="1" dirty="0" smtClean="0">
              <a:solidFill>
                <a:prstClr val="black"/>
              </a:solidFill>
              <a:latin typeface="Helvetica Neue Medium"/>
              <a:cs typeface="Arial" pitchFamily="34" charset="0"/>
            </a:endParaRPr>
          </a:p>
          <a:p>
            <a:pPr algn="just" defTabSz="1218495"/>
            <a:r>
              <a:rPr lang="ru-RU" b="1" dirty="0" smtClean="0">
                <a:solidFill>
                  <a:prstClr val="black"/>
                </a:solidFill>
                <a:latin typeface="Helvetica Neue Medium"/>
                <a:cs typeface="Arial" pitchFamily="34" charset="0"/>
              </a:rPr>
              <a:t>Цель</a:t>
            </a:r>
            <a:r>
              <a:rPr lang="ru-RU" b="1" dirty="0">
                <a:solidFill>
                  <a:prstClr val="black"/>
                </a:solidFill>
                <a:latin typeface="Helvetica Neue Medium"/>
                <a:cs typeface="Arial" pitchFamily="34" charset="0"/>
              </a:rPr>
              <a:t>:</a:t>
            </a:r>
            <a:r>
              <a:rPr lang="ru-RU" dirty="0">
                <a:solidFill>
                  <a:prstClr val="black"/>
                </a:solidFill>
                <a:latin typeface="Helvetica Neue Medium"/>
                <a:cs typeface="Arial" pitchFamily="34" charset="0"/>
              </a:rPr>
              <a:t> </a:t>
            </a:r>
          </a:p>
          <a:p>
            <a:pPr algn="just" defTabSz="1218495"/>
            <a:endParaRPr lang="ru-RU" dirty="0" smtClean="0">
              <a:solidFill>
                <a:prstClr val="black"/>
              </a:solidFill>
              <a:latin typeface="Helvetica Neue Medium"/>
              <a:cs typeface="Arial" pitchFamily="34" charset="0"/>
            </a:endParaRPr>
          </a:p>
          <a:p>
            <a:pPr defTabSz="1218495"/>
            <a:r>
              <a:rPr lang="ru-RU" dirty="0" smtClean="0">
                <a:solidFill>
                  <a:prstClr val="black"/>
                </a:solidFill>
                <a:latin typeface="Helvetica Neue Medium"/>
                <a:cs typeface="Arial" pitchFamily="34" charset="0"/>
              </a:rPr>
              <a:t>обеспечение </a:t>
            </a:r>
            <a:r>
              <a:rPr lang="ru-RU" dirty="0">
                <a:solidFill>
                  <a:prstClr val="black"/>
                </a:solidFill>
                <a:latin typeface="Helvetica Neue Medium"/>
                <a:cs typeface="Arial" pitchFamily="34" charset="0"/>
              </a:rPr>
              <a:t>глобальной конкурентоспособности российского образования, вхождение Российской Федерации </a:t>
            </a:r>
            <a:r>
              <a:rPr lang="ru-RU" u="sng" dirty="0">
                <a:solidFill>
                  <a:prstClr val="black"/>
                </a:solidFill>
                <a:latin typeface="Helvetica Neue Medium"/>
                <a:cs typeface="Arial" pitchFamily="34" charset="0"/>
              </a:rPr>
              <a:t>в число 10 ведущих стран мира по качеству </a:t>
            </a:r>
            <a:r>
              <a:rPr lang="ru-RU" u="sng" dirty="0" smtClean="0">
                <a:solidFill>
                  <a:prstClr val="black"/>
                </a:solidFill>
                <a:latin typeface="Helvetica Neue Medium"/>
                <a:cs typeface="Arial" pitchFamily="34" charset="0"/>
              </a:rPr>
              <a:t>образования</a:t>
            </a:r>
            <a:endParaRPr lang="en-US" u="sng" dirty="0" smtClean="0">
              <a:solidFill>
                <a:prstClr val="black"/>
              </a:solidFill>
              <a:latin typeface="Helvetica Neue Medium"/>
              <a:cs typeface="Arial" pitchFamily="34" charset="0"/>
            </a:endParaRPr>
          </a:p>
          <a:p>
            <a:pPr defTabSz="1218495"/>
            <a:endParaRPr lang="en-US" u="sng" dirty="0">
              <a:solidFill>
                <a:prstClr val="black"/>
              </a:solidFill>
              <a:latin typeface="Helvetica Neue Medium"/>
              <a:cs typeface="Arial" pitchFamily="34" charset="0"/>
            </a:endParaRPr>
          </a:p>
          <a:p>
            <a:pPr defTabSz="1218495"/>
            <a:r>
              <a:rPr lang="ru-RU" dirty="0">
                <a:solidFill>
                  <a:prstClr val="black"/>
                </a:solidFill>
                <a:latin typeface="Helvetica Neue Medium"/>
                <a:cs typeface="Arial" pitchFamily="34" charset="0"/>
              </a:rPr>
              <a:t>воспитание гармонично развитой и социально ответственной личности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67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stomShape 1"/>
          <p:cNvSpPr/>
          <p:nvPr/>
        </p:nvSpPr>
        <p:spPr bwMode="auto">
          <a:xfrm>
            <a:off x="1053399" y="404664"/>
            <a:ext cx="6857119" cy="52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Сетевая модель профильного обучения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DBB16CCD-0822-42A5-ADAA-D49D1977F4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512349"/>
              </p:ext>
            </p:extLst>
          </p:nvPr>
        </p:nvGraphicFramePr>
        <p:xfrm>
          <a:off x="109664" y="1038530"/>
          <a:ext cx="9034336" cy="50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4"/>
          <p:cNvPicPr/>
          <p:nvPr/>
        </p:nvPicPr>
        <p:blipFill>
          <a:blip r:embed="rId8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034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/>
          <p:nvPr/>
        </p:nvPicPr>
        <p:blipFill>
          <a:blip r:embed="rId2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87888570"/>
              </p:ext>
            </p:extLst>
          </p:nvPr>
        </p:nvGraphicFramePr>
        <p:xfrm>
          <a:off x="107504" y="1700808"/>
          <a:ext cx="8924141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ustomShape 1"/>
          <p:cNvSpPr/>
          <p:nvPr/>
        </p:nvSpPr>
        <p:spPr bwMode="auto">
          <a:xfrm>
            <a:off x="1503272" y="424944"/>
            <a:ext cx="6857119" cy="52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ФГОС СОО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463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/>
          <p:nvPr/>
        </p:nvPicPr>
        <p:blipFill>
          <a:blip r:embed="rId2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stomShape 1"/>
          <p:cNvSpPr/>
          <p:nvPr/>
        </p:nvSpPr>
        <p:spPr bwMode="auto">
          <a:xfrm>
            <a:off x="1503272" y="424944"/>
            <a:ext cx="6857119" cy="52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Педсовет 66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41" y="1013397"/>
            <a:ext cx="8181624" cy="47198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4800" y="6023215"/>
            <a:ext cx="4262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5"/>
              </a:rPr>
              <a:t>https://pedsovet66.irro.ru/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376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 bwMode="auto">
          <a:xfrm>
            <a:off x="8026648" y="44624"/>
            <a:ext cx="1004997" cy="9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stomShape 1"/>
          <p:cNvSpPr/>
          <p:nvPr/>
        </p:nvSpPr>
        <p:spPr bwMode="auto">
          <a:xfrm>
            <a:off x="1503272" y="424944"/>
            <a:ext cx="6857119" cy="52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Современные модели профильного обучения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4"/>
          <p:cNvPicPr/>
          <p:nvPr/>
        </p:nvPicPr>
        <p:blipFill>
          <a:blip r:embed="rId3" cstate="print"/>
          <a:stretch/>
        </p:blipFill>
        <p:spPr bwMode="auto">
          <a:xfrm>
            <a:off x="7596360" y="5338080"/>
            <a:ext cx="1545480" cy="1517759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5724E3D9-C6E3-4F43-95A8-4D34448EB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905342"/>
              </p:ext>
            </p:extLst>
          </p:nvPr>
        </p:nvGraphicFramePr>
        <p:xfrm>
          <a:off x="323527" y="1268760"/>
          <a:ext cx="8708117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4632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826</Words>
  <Application>Microsoft Office PowerPoint</Application>
  <PresentationFormat>Экран (4:3)</PresentationFormat>
  <Paragraphs>145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</dc:creator>
  <cp:lastModifiedBy>Дмитрий</cp:lastModifiedBy>
  <cp:revision>46</cp:revision>
  <dcterms:modified xsi:type="dcterms:W3CDTF">2020-01-29T08:52:27Z</dcterms:modified>
</cp:coreProperties>
</file>